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2" r:id="rId1"/>
  </p:sldMasterIdLst>
  <p:notesMasterIdLst>
    <p:notesMasterId r:id="rId20"/>
  </p:notesMasterIdLst>
  <p:sldIdLst>
    <p:sldId id="256" r:id="rId2"/>
    <p:sldId id="270" r:id="rId3"/>
    <p:sldId id="271" r:id="rId4"/>
    <p:sldId id="261" r:id="rId5"/>
    <p:sldId id="276" r:id="rId6"/>
    <p:sldId id="277" r:id="rId7"/>
    <p:sldId id="278" r:id="rId8"/>
    <p:sldId id="279" r:id="rId9"/>
    <p:sldId id="263" r:id="rId10"/>
    <p:sldId id="280" r:id="rId11"/>
    <p:sldId id="264" r:id="rId12"/>
    <p:sldId id="281" r:id="rId13"/>
    <p:sldId id="282" r:id="rId14"/>
    <p:sldId id="265" r:id="rId15"/>
    <p:sldId id="283" r:id="rId16"/>
    <p:sldId id="266" r:id="rId17"/>
    <p:sldId id="274" r:id="rId18"/>
    <p:sldId id="275" r:id="rId19"/>
  </p:sldIdLst>
  <p:sldSz cx="9144000" cy="5143500" type="screen16x9"/>
  <p:notesSz cx="51435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7AF53B-FD77-4AF1-982C-3A8161993A2E}" v="39" dt="2024-10-31T14:33:52.5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14" d="100"/>
          <a:sy n="114" d="100"/>
        </p:scale>
        <p:origin x="56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kaj devikar" userId="b127ce9377923047" providerId="LiveId" clId="{097AF53B-FD77-4AF1-982C-3A8161993A2E}"/>
    <pc:docChg chg="undo custSel addSld delSld modSld">
      <pc:chgData name="pankaj devikar" userId="b127ce9377923047" providerId="LiveId" clId="{097AF53B-FD77-4AF1-982C-3A8161993A2E}" dt="2024-11-02T05:09:17.995" v="704" actId="20577"/>
      <pc:docMkLst>
        <pc:docMk/>
      </pc:docMkLst>
      <pc:sldChg chg="addSp modSp mod">
        <pc:chgData name="pankaj devikar" userId="b127ce9377923047" providerId="LiveId" clId="{097AF53B-FD77-4AF1-982C-3A8161993A2E}" dt="2024-10-31T13:30:09.486" v="16" actId="122"/>
        <pc:sldMkLst>
          <pc:docMk/>
          <pc:sldMk cId="0" sldId="256"/>
        </pc:sldMkLst>
        <pc:spChg chg="mod">
          <ac:chgData name="pankaj devikar" userId="b127ce9377923047" providerId="LiveId" clId="{097AF53B-FD77-4AF1-982C-3A8161993A2E}" dt="2024-10-31T13:29:12.423" v="8" actId="20577"/>
          <ac:spMkLst>
            <pc:docMk/>
            <pc:sldMk cId="0" sldId="256"/>
            <ac:spMk id="2" creationId="{00000000-0000-0000-0000-000000000000}"/>
          </ac:spMkLst>
        </pc:spChg>
        <pc:spChg chg="add mod">
          <ac:chgData name="pankaj devikar" userId="b127ce9377923047" providerId="LiveId" clId="{097AF53B-FD77-4AF1-982C-3A8161993A2E}" dt="2024-10-31T13:30:09.486" v="16" actId="122"/>
          <ac:spMkLst>
            <pc:docMk/>
            <pc:sldMk cId="0" sldId="256"/>
            <ac:spMk id="4" creationId="{F92E6263-92DA-F441-41CA-A1A83EC6FA15}"/>
          </ac:spMkLst>
        </pc:spChg>
      </pc:sldChg>
      <pc:sldChg chg="del">
        <pc:chgData name="pankaj devikar" userId="b127ce9377923047" providerId="LiveId" clId="{097AF53B-FD77-4AF1-982C-3A8161993A2E}" dt="2024-10-31T13:41:44.271" v="106" actId="47"/>
        <pc:sldMkLst>
          <pc:docMk/>
          <pc:sldMk cId="0" sldId="258"/>
        </pc:sldMkLst>
      </pc:sldChg>
      <pc:sldChg chg="del">
        <pc:chgData name="pankaj devikar" userId="b127ce9377923047" providerId="LiveId" clId="{097AF53B-FD77-4AF1-982C-3A8161993A2E}" dt="2024-10-31T13:41:45.033" v="107" actId="47"/>
        <pc:sldMkLst>
          <pc:docMk/>
          <pc:sldMk cId="0" sldId="259"/>
        </pc:sldMkLst>
      </pc:sldChg>
      <pc:sldChg chg="addSp delSp modSp mod">
        <pc:chgData name="pankaj devikar" userId="b127ce9377923047" providerId="LiveId" clId="{097AF53B-FD77-4AF1-982C-3A8161993A2E}" dt="2024-10-31T13:46:07.967" v="152" actId="14100"/>
        <pc:sldMkLst>
          <pc:docMk/>
          <pc:sldMk cId="0" sldId="261"/>
        </pc:sldMkLst>
        <pc:spChg chg="del">
          <ac:chgData name="pankaj devikar" userId="b127ce9377923047" providerId="LiveId" clId="{097AF53B-FD77-4AF1-982C-3A8161993A2E}" dt="2024-10-31T13:42:14.901" v="118" actId="478"/>
          <ac:spMkLst>
            <pc:docMk/>
            <pc:sldMk cId="0" sldId="261"/>
            <ac:spMk id="2" creationId="{00000000-0000-0000-0000-000000000000}"/>
          </ac:spMkLst>
        </pc:spChg>
        <pc:spChg chg="del">
          <ac:chgData name="pankaj devikar" userId="b127ce9377923047" providerId="LiveId" clId="{097AF53B-FD77-4AF1-982C-3A8161993A2E}" dt="2024-10-31T13:42:11.734" v="115" actId="478"/>
          <ac:spMkLst>
            <pc:docMk/>
            <pc:sldMk cId="0" sldId="261"/>
            <ac:spMk id="3" creationId="{00000000-0000-0000-0000-000000000000}"/>
          </ac:spMkLst>
        </pc:spChg>
        <pc:spChg chg="del mod">
          <ac:chgData name="pankaj devikar" userId="b127ce9377923047" providerId="LiveId" clId="{097AF53B-FD77-4AF1-982C-3A8161993A2E}" dt="2024-10-31T13:42:13.974" v="117" actId="478"/>
          <ac:spMkLst>
            <pc:docMk/>
            <pc:sldMk cId="0" sldId="261"/>
            <ac:spMk id="4" creationId="{00000000-0000-0000-0000-000000000000}"/>
          </ac:spMkLst>
        </pc:spChg>
        <pc:spChg chg="add del mod">
          <ac:chgData name="pankaj devikar" userId="b127ce9377923047" providerId="LiveId" clId="{097AF53B-FD77-4AF1-982C-3A8161993A2E}" dt="2024-10-31T13:46:07.967" v="152" actId="14100"/>
          <ac:spMkLst>
            <pc:docMk/>
            <pc:sldMk cId="0" sldId="261"/>
            <ac:spMk id="5" creationId="{00000000-0000-0000-0000-000000000000}"/>
          </ac:spMkLst>
        </pc:spChg>
        <pc:spChg chg="del mod">
          <ac:chgData name="pankaj devikar" userId="b127ce9377923047" providerId="LiveId" clId="{097AF53B-FD77-4AF1-982C-3A8161993A2E}" dt="2024-10-31T13:42:05.078" v="111" actId="478"/>
          <ac:spMkLst>
            <pc:docMk/>
            <pc:sldMk cId="0" sldId="261"/>
            <ac:spMk id="6" creationId="{00000000-0000-0000-0000-000000000000}"/>
          </ac:spMkLst>
        </pc:spChg>
        <pc:spChg chg="del mod">
          <ac:chgData name="pankaj devikar" userId="b127ce9377923047" providerId="LiveId" clId="{097AF53B-FD77-4AF1-982C-3A8161993A2E}" dt="2024-10-31T13:42:03.747" v="109" actId="478"/>
          <ac:spMkLst>
            <pc:docMk/>
            <pc:sldMk cId="0" sldId="261"/>
            <ac:spMk id="9" creationId="{D500E0CA-1149-9B56-C89C-5FFC3D483526}"/>
          </ac:spMkLst>
        </pc:spChg>
        <pc:spChg chg="del mod">
          <ac:chgData name="pankaj devikar" userId="b127ce9377923047" providerId="LiveId" clId="{097AF53B-FD77-4AF1-982C-3A8161993A2E}" dt="2024-10-31T13:42:10.034" v="114" actId="478"/>
          <ac:spMkLst>
            <pc:docMk/>
            <pc:sldMk cId="0" sldId="261"/>
            <ac:spMk id="12" creationId="{9144A65A-B23E-A647-F55B-77BF559FBFC4}"/>
          </ac:spMkLst>
        </pc:spChg>
        <pc:spChg chg="add mod">
          <ac:chgData name="pankaj devikar" userId="b127ce9377923047" providerId="LiveId" clId="{097AF53B-FD77-4AF1-982C-3A8161993A2E}" dt="2024-10-31T13:46:01.024" v="150" actId="1076"/>
          <ac:spMkLst>
            <pc:docMk/>
            <pc:sldMk cId="0" sldId="261"/>
            <ac:spMk id="14" creationId="{420588AA-69B1-E693-5EE8-E70897D55434}"/>
          </ac:spMkLst>
        </pc:spChg>
        <pc:picChg chg="del">
          <ac:chgData name="pankaj devikar" userId="b127ce9377923047" providerId="LiveId" clId="{097AF53B-FD77-4AF1-982C-3A8161993A2E}" dt="2024-10-31T13:42:06.004" v="112" actId="478"/>
          <ac:picMkLst>
            <pc:docMk/>
            <pc:sldMk cId="0" sldId="261"/>
            <ac:picMk id="8" creationId="{BED34875-18ED-0FF8-1DE6-FBF92EEF0110}"/>
          </ac:picMkLst>
        </pc:picChg>
        <pc:picChg chg="add mod">
          <ac:chgData name="pankaj devikar" userId="b127ce9377923047" providerId="LiveId" clId="{097AF53B-FD77-4AF1-982C-3A8161993A2E}" dt="2024-10-31T13:46:03.421" v="151" actId="1076"/>
          <ac:picMkLst>
            <pc:docMk/>
            <pc:sldMk cId="0" sldId="261"/>
            <ac:picMk id="10" creationId="{6C71766F-34FD-78F9-A7AE-5C17C28CD80D}"/>
          </ac:picMkLst>
        </pc:picChg>
        <pc:picChg chg="del">
          <ac:chgData name="pankaj devikar" userId="b127ce9377923047" providerId="LiveId" clId="{097AF53B-FD77-4AF1-982C-3A8161993A2E}" dt="2024-10-31T13:42:03.747" v="109" actId="478"/>
          <ac:picMkLst>
            <pc:docMk/>
            <pc:sldMk cId="0" sldId="261"/>
            <ac:picMk id="11" creationId="{BE978512-F50C-B17E-14F1-45BA67D8B057}"/>
          </ac:picMkLst>
        </pc:picChg>
      </pc:sldChg>
      <pc:sldChg chg="del">
        <pc:chgData name="pankaj devikar" userId="b127ce9377923047" providerId="LiveId" clId="{097AF53B-FD77-4AF1-982C-3A8161993A2E}" dt="2024-10-31T13:50:39.430" v="177" actId="47"/>
        <pc:sldMkLst>
          <pc:docMk/>
          <pc:sldMk cId="0" sldId="262"/>
        </pc:sldMkLst>
      </pc:sldChg>
      <pc:sldChg chg="addSp delSp modSp mod">
        <pc:chgData name="pankaj devikar" userId="b127ce9377923047" providerId="LiveId" clId="{097AF53B-FD77-4AF1-982C-3A8161993A2E}" dt="2024-10-31T14:07:29.983" v="318" actId="2711"/>
        <pc:sldMkLst>
          <pc:docMk/>
          <pc:sldMk cId="0" sldId="263"/>
        </pc:sldMkLst>
        <pc:spChg chg="del">
          <ac:chgData name="pankaj devikar" userId="b127ce9377923047" providerId="LiveId" clId="{097AF53B-FD77-4AF1-982C-3A8161993A2E}" dt="2024-10-31T14:04:58.494" v="287" actId="478"/>
          <ac:spMkLst>
            <pc:docMk/>
            <pc:sldMk cId="0" sldId="263"/>
            <ac:spMk id="2" creationId="{00000000-0000-0000-0000-000000000000}"/>
          </ac:spMkLst>
        </pc:spChg>
        <pc:spChg chg="del">
          <ac:chgData name="pankaj devikar" userId="b127ce9377923047" providerId="LiveId" clId="{097AF53B-FD77-4AF1-982C-3A8161993A2E}" dt="2024-10-31T14:04:56.315" v="286" actId="478"/>
          <ac:spMkLst>
            <pc:docMk/>
            <pc:sldMk cId="0" sldId="263"/>
            <ac:spMk id="3" creationId="{00000000-0000-0000-0000-000000000000}"/>
          </ac:spMkLst>
        </pc:spChg>
        <pc:spChg chg="del">
          <ac:chgData name="pankaj devikar" userId="b127ce9377923047" providerId="LiveId" clId="{097AF53B-FD77-4AF1-982C-3A8161993A2E}" dt="2024-10-31T14:04:55.226" v="285" actId="478"/>
          <ac:spMkLst>
            <pc:docMk/>
            <pc:sldMk cId="0" sldId="263"/>
            <ac:spMk id="4" creationId="{00000000-0000-0000-0000-000000000000}"/>
          </ac:spMkLst>
        </pc:spChg>
        <pc:spChg chg="add mod">
          <ac:chgData name="pankaj devikar" userId="b127ce9377923047" providerId="LiveId" clId="{097AF53B-FD77-4AF1-982C-3A8161993A2E}" dt="2024-10-31T14:06:06.812" v="311" actId="122"/>
          <ac:spMkLst>
            <pc:docMk/>
            <pc:sldMk cId="0" sldId="263"/>
            <ac:spMk id="8" creationId="{FA6586C9-C83E-0ADB-A678-30408BF01F4A}"/>
          </ac:spMkLst>
        </pc:spChg>
        <pc:spChg chg="del mod">
          <ac:chgData name="pankaj devikar" userId="b127ce9377923047" providerId="LiveId" clId="{097AF53B-FD77-4AF1-982C-3A8161993A2E}" dt="2024-10-31T14:05:20.958" v="297" actId="478"/>
          <ac:spMkLst>
            <pc:docMk/>
            <pc:sldMk cId="0" sldId="263"/>
            <ac:spMk id="12" creationId="{C330469C-7326-FB5E-E29F-E522B86F95FD}"/>
          </ac:spMkLst>
        </pc:spChg>
        <pc:spChg chg="add mod">
          <ac:chgData name="pankaj devikar" userId="b127ce9377923047" providerId="LiveId" clId="{097AF53B-FD77-4AF1-982C-3A8161993A2E}" dt="2024-10-31T14:07:29.983" v="318" actId="2711"/>
          <ac:spMkLst>
            <pc:docMk/>
            <pc:sldMk cId="0" sldId="263"/>
            <ac:spMk id="13" creationId="{314E1B61-4B4A-47F0-FA53-B41BE3A164A7}"/>
          </ac:spMkLst>
        </pc:spChg>
        <pc:spChg chg="del mod">
          <ac:chgData name="pankaj devikar" userId="b127ce9377923047" providerId="LiveId" clId="{097AF53B-FD77-4AF1-982C-3A8161993A2E}" dt="2024-10-31T14:05:04.036" v="293" actId="478"/>
          <ac:spMkLst>
            <pc:docMk/>
            <pc:sldMk cId="0" sldId="263"/>
            <ac:spMk id="19" creationId="{05A05139-4D73-4332-789F-A7FFA1A8F668}"/>
          </ac:spMkLst>
        </pc:spChg>
        <pc:picChg chg="del">
          <ac:chgData name="pankaj devikar" userId="b127ce9377923047" providerId="LiveId" clId="{097AF53B-FD77-4AF1-982C-3A8161993A2E}" dt="2024-10-31T14:04:59.278" v="288" actId="478"/>
          <ac:picMkLst>
            <pc:docMk/>
            <pc:sldMk cId="0" sldId="263"/>
            <ac:picMk id="10" creationId="{C916BB11-933C-88A6-117E-1244C8E9CC42}"/>
          </ac:picMkLst>
        </pc:picChg>
        <pc:picChg chg="add mod">
          <ac:chgData name="pankaj devikar" userId="b127ce9377923047" providerId="LiveId" clId="{097AF53B-FD77-4AF1-982C-3A8161993A2E}" dt="2024-10-31T14:06:24.718" v="314" actId="1076"/>
          <ac:picMkLst>
            <pc:docMk/>
            <pc:sldMk cId="0" sldId="263"/>
            <ac:picMk id="11" creationId="{AF3AFE45-FBD6-1144-AD66-6D19A9E88225}"/>
          </ac:picMkLst>
        </pc:picChg>
        <pc:picChg chg="del">
          <ac:chgData name="pankaj devikar" userId="b127ce9377923047" providerId="LiveId" clId="{097AF53B-FD77-4AF1-982C-3A8161993A2E}" dt="2024-10-31T14:05:00.242" v="289" actId="478"/>
          <ac:picMkLst>
            <pc:docMk/>
            <pc:sldMk cId="0" sldId="263"/>
            <ac:picMk id="16" creationId="{7ECD4AC5-10F3-AFE8-E116-0AEC2F936008}"/>
          </ac:picMkLst>
        </pc:picChg>
        <pc:picChg chg="del">
          <ac:chgData name="pankaj devikar" userId="b127ce9377923047" providerId="LiveId" clId="{097AF53B-FD77-4AF1-982C-3A8161993A2E}" dt="2024-10-31T14:05:00.952" v="290" actId="478"/>
          <ac:picMkLst>
            <pc:docMk/>
            <pc:sldMk cId="0" sldId="263"/>
            <ac:picMk id="18" creationId="{9A30A862-B3FF-F8BB-11F6-68FD605CCF4C}"/>
          </ac:picMkLst>
        </pc:picChg>
      </pc:sldChg>
      <pc:sldChg chg="addSp delSp modSp mod">
        <pc:chgData name="pankaj devikar" userId="b127ce9377923047" providerId="LiveId" clId="{097AF53B-FD77-4AF1-982C-3A8161993A2E}" dt="2024-10-31T14:19:40.576" v="505" actId="1076"/>
        <pc:sldMkLst>
          <pc:docMk/>
          <pc:sldMk cId="0" sldId="264"/>
        </pc:sldMkLst>
        <pc:spChg chg="del">
          <ac:chgData name="pankaj devikar" userId="b127ce9377923047" providerId="LiveId" clId="{097AF53B-FD77-4AF1-982C-3A8161993A2E}" dt="2024-10-31T14:15:10.666" v="377" actId="478"/>
          <ac:spMkLst>
            <pc:docMk/>
            <pc:sldMk cId="0" sldId="264"/>
            <ac:spMk id="2" creationId="{00000000-0000-0000-0000-000000000000}"/>
          </ac:spMkLst>
        </pc:spChg>
        <pc:spChg chg="del">
          <ac:chgData name="pankaj devikar" userId="b127ce9377923047" providerId="LiveId" clId="{097AF53B-FD77-4AF1-982C-3A8161993A2E}" dt="2024-10-31T14:15:07.686" v="374" actId="478"/>
          <ac:spMkLst>
            <pc:docMk/>
            <pc:sldMk cId="0" sldId="264"/>
            <ac:spMk id="3" creationId="{00000000-0000-0000-0000-000000000000}"/>
          </ac:spMkLst>
        </pc:spChg>
        <pc:spChg chg="del">
          <ac:chgData name="pankaj devikar" userId="b127ce9377923047" providerId="LiveId" clId="{097AF53B-FD77-4AF1-982C-3A8161993A2E}" dt="2024-10-31T14:15:06.440" v="373" actId="478"/>
          <ac:spMkLst>
            <pc:docMk/>
            <pc:sldMk cId="0" sldId="264"/>
            <ac:spMk id="4" creationId="{00000000-0000-0000-0000-000000000000}"/>
          </ac:spMkLst>
        </pc:spChg>
        <pc:spChg chg="add del mod">
          <ac:chgData name="pankaj devikar" userId="b127ce9377923047" providerId="LiveId" clId="{097AF53B-FD77-4AF1-982C-3A8161993A2E}" dt="2024-10-31T14:16:24.211" v="400" actId="1076"/>
          <ac:spMkLst>
            <pc:docMk/>
            <pc:sldMk cId="0" sldId="264"/>
            <ac:spMk id="5" creationId="{00000000-0000-0000-0000-000000000000}"/>
          </ac:spMkLst>
        </pc:spChg>
        <pc:spChg chg="add del mod">
          <ac:chgData name="pankaj devikar" userId="b127ce9377923047" providerId="LiveId" clId="{097AF53B-FD77-4AF1-982C-3A8161993A2E}" dt="2024-10-31T14:16:15.923" v="393" actId="47"/>
          <ac:spMkLst>
            <pc:docMk/>
            <pc:sldMk cId="0" sldId="264"/>
            <ac:spMk id="6" creationId="{403D9AAA-82C5-0DD9-290E-F6A5D42FB462}"/>
          </ac:spMkLst>
        </pc:spChg>
        <pc:spChg chg="add del mod">
          <ac:chgData name="pankaj devikar" userId="b127ce9377923047" providerId="LiveId" clId="{097AF53B-FD77-4AF1-982C-3A8161993A2E}" dt="2024-10-31T14:16:26.837" v="403"/>
          <ac:spMkLst>
            <pc:docMk/>
            <pc:sldMk cId="0" sldId="264"/>
            <ac:spMk id="7" creationId="{B176577C-09AB-A3E2-FE3B-242F5ECC8AE4}"/>
          </ac:spMkLst>
        </pc:spChg>
        <pc:spChg chg="add mod">
          <ac:chgData name="pankaj devikar" userId="b127ce9377923047" providerId="LiveId" clId="{097AF53B-FD77-4AF1-982C-3A8161993A2E}" dt="2024-10-31T14:18:10.911" v="503" actId="1076"/>
          <ac:spMkLst>
            <pc:docMk/>
            <pc:sldMk cId="0" sldId="264"/>
            <ac:spMk id="9" creationId="{BA6413F9-BC7B-BB75-A557-D95983D3626E}"/>
          </ac:spMkLst>
        </pc:spChg>
        <pc:spChg chg="del mod">
          <ac:chgData name="pankaj devikar" userId="b127ce9377923047" providerId="LiveId" clId="{097AF53B-FD77-4AF1-982C-3A8161993A2E}" dt="2024-10-31T14:15:09.877" v="376" actId="478"/>
          <ac:spMkLst>
            <pc:docMk/>
            <pc:sldMk cId="0" sldId="264"/>
            <ac:spMk id="10" creationId="{908F1956-5394-F55A-9CC3-2C4820179059}"/>
          </ac:spMkLst>
        </pc:spChg>
        <pc:spChg chg="del">
          <ac:chgData name="pankaj devikar" userId="b127ce9377923047" providerId="LiveId" clId="{097AF53B-FD77-4AF1-982C-3A8161993A2E}" dt="2024-10-31T14:15:15.830" v="378" actId="478"/>
          <ac:spMkLst>
            <pc:docMk/>
            <pc:sldMk cId="0" sldId="264"/>
            <ac:spMk id="12" creationId="{41B61897-9581-36EC-1AF0-ED2336B8CAF6}"/>
          </ac:spMkLst>
        </pc:spChg>
        <pc:spChg chg="del mod">
          <ac:chgData name="pankaj devikar" userId="b127ce9377923047" providerId="LiveId" clId="{097AF53B-FD77-4AF1-982C-3A8161993A2E}" dt="2024-10-31T14:15:19.942" v="381" actId="478"/>
          <ac:spMkLst>
            <pc:docMk/>
            <pc:sldMk cId="0" sldId="264"/>
            <ac:spMk id="26" creationId="{A2813552-3753-BD4F-3303-56225CC5616A}"/>
          </ac:spMkLst>
        </pc:spChg>
        <pc:picChg chg="del">
          <ac:chgData name="pankaj devikar" userId="b127ce9377923047" providerId="LiveId" clId="{097AF53B-FD77-4AF1-982C-3A8161993A2E}" dt="2024-10-31T14:15:20.828" v="382" actId="478"/>
          <ac:picMkLst>
            <pc:docMk/>
            <pc:sldMk cId="0" sldId="264"/>
            <ac:picMk id="8" creationId="{E9CA2BA5-9B41-F84A-A9F5-DA0E83F93348}"/>
          </ac:picMkLst>
        </pc:picChg>
        <pc:picChg chg="add mod">
          <ac:chgData name="pankaj devikar" userId="b127ce9377923047" providerId="LiveId" clId="{097AF53B-FD77-4AF1-982C-3A8161993A2E}" dt="2024-10-31T14:17:30.139" v="415" actId="14100"/>
          <ac:picMkLst>
            <pc:docMk/>
            <pc:sldMk cId="0" sldId="264"/>
            <ac:picMk id="13" creationId="{C659D8FD-8A87-0741-2105-70717CB4DAB1}"/>
          </ac:picMkLst>
        </pc:picChg>
        <pc:picChg chg="del">
          <ac:chgData name="pankaj devikar" userId="b127ce9377923047" providerId="LiveId" clId="{097AF53B-FD77-4AF1-982C-3A8161993A2E}" dt="2024-10-31T14:15:15.830" v="378" actId="478"/>
          <ac:picMkLst>
            <pc:docMk/>
            <pc:sldMk cId="0" sldId="264"/>
            <ac:picMk id="14" creationId="{0DF78D5C-97C2-6E57-04A9-45BA1D47D634}"/>
          </ac:picMkLst>
        </pc:picChg>
        <pc:picChg chg="del">
          <ac:chgData name="pankaj devikar" userId="b127ce9377923047" providerId="LiveId" clId="{097AF53B-FD77-4AF1-982C-3A8161993A2E}" dt="2024-10-31T14:15:15.830" v="378" actId="478"/>
          <ac:picMkLst>
            <pc:docMk/>
            <pc:sldMk cId="0" sldId="264"/>
            <ac:picMk id="16" creationId="{923834B5-4622-32B7-E699-DD1896EA6CAB}"/>
          </ac:picMkLst>
        </pc:picChg>
        <pc:picChg chg="add mod">
          <ac:chgData name="pankaj devikar" userId="b127ce9377923047" providerId="LiveId" clId="{097AF53B-FD77-4AF1-982C-3A8161993A2E}" dt="2024-10-31T14:19:40.576" v="505" actId="1076"/>
          <ac:picMkLst>
            <pc:docMk/>
            <pc:sldMk cId="0" sldId="264"/>
            <ac:picMk id="17" creationId="{3BD90E6C-2681-6673-5F33-7C46EFC57A7C}"/>
          </ac:picMkLst>
        </pc:picChg>
        <pc:picChg chg="del">
          <ac:chgData name="pankaj devikar" userId="b127ce9377923047" providerId="LiveId" clId="{097AF53B-FD77-4AF1-982C-3A8161993A2E}" dt="2024-10-31T14:15:17.884" v="379" actId="478"/>
          <ac:picMkLst>
            <pc:docMk/>
            <pc:sldMk cId="0" sldId="264"/>
            <ac:picMk id="20" creationId="{C3AFAF43-82F4-23E4-05F7-6D243FE5F294}"/>
          </ac:picMkLst>
        </pc:picChg>
        <pc:picChg chg="del">
          <ac:chgData name="pankaj devikar" userId="b127ce9377923047" providerId="LiveId" clId="{097AF53B-FD77-4AF1-982C-3A8161993A2E}" dt="2024-10-31T14:15:21.681" v="383" actId="478"/>
          <ac:picMkLst>
            <pc:docMk/>
            <pc:sldMk cId="0" sldId="264"/>
            <ac:picMk id="22" creationId="{A24B7169-982A-89CC-87A1-95E9A201F208}"/>
          </ac:picMkLst>
        </pc:picChg>
        <pc:picChg chg="del">
          <ac:chgData name="pankaj devikar" userId="b127ce9377923047" providerId="LiveId" clId="{097AF53B-FD77-4AF1-982C-3A8161993A2E}" dt="2024-10-31T14:15:15.830" v="378" actId="478"/>
          <ac:picMkLst>
            <pc:docMk/>
            <pc:sldMk cId="0" sldId="264"/>
            <ac:picMk id="24" creationId="{88F77526-3D08-6337-4BB4-2D9D08BBAE22}"/>
          </ac:picMkLst>
        </pc:picChg>
        <pc:picChg chg="del">
          <ac:chgData name="pankaj devikar" userId="b127ce9377923047" providerId="LiveId" clId="{097AF53B-FD77-4AF1-982C-3A8161993A2E}" dt="2024-10-31T14:15:15.830" v="378" actId="478"/>
          <ac:picMkLst>
            <pc:docMk/>
            <pc:sldMk cId="0" sldId="264"/>
            <ac:picMk id="28" creationId="{CE085F1F-E056-3634-C053-F8823DA971C4}"/>
          </ac:picMkLst>
        </pc:picChg>
      </pc:sldChg>
      <pc:sldChg chg="addSp delSp modSp mod">
        <pc:chgData name="pankaj devikar" userId="b127ce9377923047" providerId="LiveId" clId="{097AF53B-FD77-4AF1-982C-3A8161993A2E}" dt="2024-10-31T14:33:14.240" v="619" actId="14100"/>
        <pc:sldMkLst>
          <pc:docMk/>
          <pc:sldMk cId="0" sldId="265"/>
        </pc:sldMkLst>
        <pc:spChg chg="del">
          <ac:chgData name="pankaj devikar" userId="b127ce9377923047" providerId="LiveId" clId="{097AF53B-FD77-4AF1-982C-3A8161993A2E}" dt="2024-10-31T14:29:27.624" v="580" actId="478"/>
          <ac:spMkLst>
            <pc:docMk/>
            <pc:sldMk cId="0" sldId="265"/>
            <ac:spMk id="2" creationId="{00000000-0000-0000-0000-000000000000}"/>
          </ac:spMkLst>
        </pc:spChg>
        <pc:spChg chg="del">
          <ac:chgData name="pankaj devikar" userId="b127ce9377923047" providerId="LiveId" clId="{097AF53B-FD77-4AF1-982C-3A8161993A2E}" dt="2024-10-31T14:29:22.114" v="576" actId="478"/>
          <ac:spMkLst>
            <pc:docMk/>
            <pc:sldMk cId="0" sldId="265"/>
            <ac:spMk id="3" creationId="{00000000-0000-0000-0000-000000000000}"/>
          </ac:spMkLst>
        </pc:spChg>
        <pc:spChg chg="del">
          <ac:chgData name="pankaj devikar" userId="b127ce9377923047" providerId="LiveId" clId="{097AF53B-FD77-4AF1-982C-3A8161993A2E}" dt="2024-10-31T14:29:21.173" v="575" actId="478"/>
          <ac:spMkLst>
            <pc:docMk/>
            <pc:sldMk cId="0" sldId="265"/>
            <ac:spMk id="4" creationId="{00000000-0000-0000-0000-000000000000}"/>
          </ac:spMkLst>
        </pc:spChg>
        <pc:spChg chg="mod">
          <ac:chgData name="pankaj devikar" userId="b127ce9377923047" providerId="LiveId" clId="{097AF53B-FD77-4AF1-982C-3A8161993A2E}" dt="2024-10-31T14:29:41.195" v="585" actId="1076"/>
          <ac:spMkLst>
            <pc:docMk/>
            <pc:sldMk cId="0" sldId="265"/>
            <ac:spMk id="5" creationId="{00000000-0000-0000-0000-000000000000}"/>
          </ac:spMkLst>
        </pc:spChg>
        <pc:spChg chg="add mod">
          <ac:chgData name="pankaj devikar" userId="b127ce9377923047" providerId="LiveId" clId="{097AF53B-FD77-4AF1-982C-3A8161993A2E}" dt="2024-10-31T14:31:08.712" v="602" actId="1076"/>
          <ac:spMkLst>
            <pc:docMk/>
            <pc:sldMk cId="0" sldId="265"/>
            <ac:spMk id="9" creationId="{FAB71DA3-8A33-504A-56EF-0A9032E49D43}"/>
          </ac:spMkLst>
        </pc:spChg>
        <pc:spChg chg="del mod">
          <ac:chgData name="pankaj devikar" userId="b127ce9377923047" providerId="LiveId" clId="{097AF53B-FD77-4AF1-982C-3A8161993A2E}" dt="2024-10-31T14:29:31.292" v="583" actId="478"/>
          <ac:spMkLst>
            <pc:docMk/>
            <pc:sldMk cId="0" sldId="265"/>
            <ac:spMk id="15" creationId="{0398EA3B-D5BD-A6AD-DEA5-256860236E9A}"/>
          </ac:spMkLst>
        </pc:spChg>
        <pc:spChg chg="add mod">
          <ac:chgData name="pankaj devikar" userId="b127ce9377923047" providerId="LiveId" clId="{097AF53B-FD77-4AF1-982C-3A8161993A2E}" dt="2024-10-31T14:32:24.730" v="612" actId="14100"/>
          <ac:spMkLst>
            <pc:docMk/>
            <pc:sldMk cId="0" sldId="265"/>
            <ac:spMk id="18" creationId="{5D387859-3F9A-2431-46E7-8F5BCC49491F}"/>
          </ac:spMkLst>
        </pc:spChg>
        <pc:spChg chg="add mod">
          <ac:chgData name="pankaj devikar" userId="b127ce9377923047" providerId="LiveId" clId="{097AF53B-FD77-4AF1-982C-3A8161993A2E}" dt="2024-10-31T14:32:33.965" v="615" actId="14100"/>
          <ac:spMkLst>
            <pc:docMk/>
            <pc:sldMk cId="0" sldId="265"/>
            <ac:spMk id="19" creationId="{656E6C9B-60C1-9F6C-D918-7700429B153D}"/>
          </ac:spMkLst>
        </pc:spChg>
        <pc:picChg chg="del">
          <ac:chgData name="pankaj devikar" userId="b127ce9377923047" providerId="LiveId" clId="{097AF53B-FD77-4AF1-982C-3A8161993A2E}" dt="2024-10-31T14:29:25.476" v="578" actId="478"/>
          <ac:picMkLst>
            <pc:docMk/>
            <pc:sldMk cId="0" sldId="265"/>
            <ac:picMk id="8" creationId="{5F747106-AB7D-7D6D-610E-32F56761452F}"/>
          </ac:picMkLst>
        </pc:picChg>
        <pc:picChg chg="del">
          <ac:chgData name="pankaj devikar" userId="b127ce9377923047" providerId="LiveId" clId="{097AF53B-FD77-4AF1-982C-3A8161993A2E}" dt="2024-10-31T14:29:24.829" v="577" actId="478"/>
          <ac:picMkLst>
            <pc:docMk/>
            <pc:sldMk cId="0" sldId="265"/>
            <ac:picMk id="10" creationId="{4E504533-D482-6D47-7706-73852CC94336}"/>
          </ac:picMkLst>
        </pc:picChg>
        <pc:picChg chg="del">
          <ac:chgData name="pankaj devikar" userId="b127ce9377923047" providerId="LiveId" clId="{097AF53B-FD77-4AF1-982C-3A8161993A2E}" dt="2024-10-31T14:29:26.170" v="579" actId="478"/>
          <ac:picMkLst>
            <pc:docMk/>
            <pc:sldMk cId="0" sldId="265"/>
            <ac:picMk id="12" creationId="{D10E40E4-465B-19D1-522B-7741F80B5981}"/>
          </ac:picMkLst>
        </pc:picChg>
        <pc:picChg chg="add mod">
          <ac:chgData name="pankaj devikar" userId="b127ce9377923047" providerId="LiveId" clId="{097AF53B-FD77-4AF1-982C-3A8161993A2E}" dt="2024-10-31T14:33:14.240" v="619" actId="14100"/>
          <ac:picMkLst>
            <pc:docMk/>
            <pc:sldMk cId="0" sldId="265"/>
            <ac:picMk id="13" creationId="{066A645C-2A50-7762-8693-D718966FC2C5}"/>
          </ac:picMkLst>
        </pc:picChg>
        <pc:picChg chg="del">
          <ac:chgData name="pankaj devikar" userId="b127ce9377923047" providerId="LiveId" clId="{097AF53B-FD77-4AF1-982C-3A8161993A2E}" dt="2024-10-31T14:29:28.421" v="581" actId="478"/>
          <ac:picMkLst>
            <pc:docMk/>
            <pc:sldMk cId="0" sldId="265"/>
            <ac:picMk id="14" creationId="{ED7E274D-D2BF-5585-EE58-84D19226248D}"/>
          </ac:picMkLst>
        </pc:picChg>
        <pc:picChg chg="add mod">
          <ac:chgData name="pankaj devikar" userId="b127ce9377923047" providerId="LiveId" clId="{097AF53B-FD77-4AF1-982C-3A8161993A2E}" dt="2024-10-31T14:31:04.151" v="601" actId="1076"/>
          <ac:picMkLst>
            <pc:docMk/>
            <pc:sldMk cId="0" sldId="265"/>
            <ac:picMk id="17" creationId="{825AB2EC-C6FF-1609-632A-E75DCC5D6847}"/>
          </ac:picMkLst>
        </pc:picChg>
      </pc:sldChg>
      <pc:sldChg chg="addSp delSp modSp mod">
        <pc:chgData name="pankaj devikar" userId="b127ce9377923047" providerId="LiveId" clId="{097AF53B-FD77-4AF1-982C-3A8161993A2E}" dt="2024-10-31T14:42:19.867" v="681" actId="1076"/>
        <pc:sldMkLst>
          <pc:docMk/>
          <pc:sldMk cId="0" sldId="266"/>
        </pc:sldMkLst>
        <pc:spChg chg="del">
          <ac:chgData name="pankaj devikar" userId="b127ce9377923047" providerId="LiveId" clId="{097AF53B-FD77-4AF1-982C-3A8161993A2E}" dt="2024-10-31T14:35:52.496" v="645" actId="478"/>
          <ac:spMkLst>
            <pc:docMk/>
            <pc:sldMk cId="0" sldId="266"/>
            <ac:spMk id="2" creationId="{00000000-0000-0000-0000-000000000000}"/>
          </ac:spMkLst>
        </pc:spChg>
        <pc:spChg chg="del">
          <ac:chgData name="pankaj devikar" userId="b127ce9377923047" providerId="LiveId" clId="{097AF53B-FD77-4AF1-982C-3A8161993A2E}" dt="2024-10-31T14:35:47.097" v="639" actId="478"/>
          <ac:spMkLst>
            <pc:docMk/>
            <pc:sldMk cId="0" sldId="266"/>
            <ac:spMk id="3" creationId="{00000000-0000-0000-0000-000000000000}"/>
          </ac:spMkLst>
        </pc:spChg>
        <pc:spChg chg="del mod">
          <ac:chgData name="pankaj devikar" userId="b127ce9377923047" providerId="LiveId" clId="{097AF53B-FD77-4AF1-982C-3A8161993A2E}" dt="2024-10-31T14:35:49.511" v="641" actId="478"/>
          <ac:spMkLst>
            <pc:docMk/>
            <pc:sldMk cId="0" sldId="266"/>
            <ac:spMk id="4" creationId="{00000000-0000-0000-0000-000000000000}"/>
          </ac:spMkLst>
        </pc:spChg>
        <pc:spChg chg="mod">
          <ac:chgData name="pankaj devikar" userId="b127ce9377923047" providerId="LiveId" clId="{097AF53B-FD77-4AF1-982C-3A8161993A2E}" dt="2024-10-31T14:35:45.155" v="638" actId="1076"/>
          <ac:spMkLst>
            <pc:docMk/>
            <pc:sldMk cId="0" sldId="266"/>
            <ac:spMk id="5" creationId="{00000000-0000-0000-0000-000000000000}"/>
          </ac:spMkLst>
        </pc:spChg>
        <pc:spChg chg="add del">
          <ac:chgData name="pankaj devikar" userId="b127ce9377923047" providerId="LiveId" clId="{097AF53B-FD77-4AF1-982C-3A8161993A2E}" dt="2024-10-31T14:37:15.736" v="651" actId="478"/>
          <ac:spMkLst>
            <pc:docMk/>
            <pc:sldMk cId="0" sldId="266"/>
            <ac:spMk id="7" creationId="{F1D600E5-8FC3-CD02-6EC9-5FEFF69C56CB}"/>
          </ac:spMkLst>
        </pc:spChg>
        <pc:spChg chg="add del">
          <ac:chgData name="pankaj devikar" userId="b127ce9377923047" providerId="LiveId" clId="{097AF53B-FD77-4AF1-982C-3A8161993A2E}" dt="2024-10-31T14:37:30.891" v="653" actId="478"/>
          <ac:spMkLst>
            <pc:docMk/>
            <pc:sldMk cId="0" sldId="266"/>
            <ac:spMk id="9" creationId="{E278D249-ADBE-30F1-00B6-F534319626BF}"/>
          </ac:spMkLst>
        </pc:spChg>
        <pc:spChg chg="del mod">
          <ac:chgData name="pankaj devikar" userId="b127ce9377923047" providerId="LiveId" clId="{097AF53B-FD77-4AF1-982C-3A8161993A2E}" dt="2024-10-31T14:35:55.386" v="649" actId="478"/>
          <ac:spMkLst>
            <pc:docMk/>
            <pc:sldMk cId="0" sldId="266"/>
            <ac:spMk id="20" creationId="{397C2A22-C37A-DAB9-F1D8-AD9DA80905DB}"/>
          </ac:spMkLst>
        </pc:spChg>
        <pc:picChg chg="del">
          <ac:chgData name="pankaj devikar" userId="b127ce9377923047" providerId="LiveId" clId="{097AF53B-FD77-4AF1-982C-3A8161993A2E}" dt="2024-10-31T14:35:50.148" v="642" actId="478"/>
          <ac:picMkLst>
            <pc:docMk/>
            <pc:sldMk cId="0" sldId="266"/>
            <ac:picMk id="10" creationId="{AFCC038A-8EE3-8219-9C8F-4077985FD9CA}"/>
          </ac:picMkLst>
        </pc:picChg>
        <pc:picChg chg="del">
          <ac:chgData name="pankaj devikar" userId="b127ce9377923047" providerId="LiveId" clId="{097AF53B-FD77-4AF1-982C-3A8161993A2E}" dt="2024-10-31T14:35:50.760" v="643" actId="478"/>
          <ac:picMkLst>
            <pc:docMk/>
            <pc:sldMk cId="0" sldId="266"/>
            <ac:picMk id="12" creationId="{F0E128E8-E254-ACCB-AC31-66EAE6E8D8F4}"/>
          </ac:picMkLst>
        </pc:picChg>
        <pc:picChg chg="add mod">
          <ac:chgData name="pankaj devikar" userId="b127ce9377923047" providerId="LiveId" clId="{097AF53B-FD77-4AF1-982C-3A8161993A2E}" dt="2024-10-31T14:38:04.731" v="656" actId="1076"/>
          <ac:picMkLst>
            <pc:docMk/>
            <pc:sldMk cId="0" sldId="266"/>
            <ac:picMk id="13" creationId="{BD0F2398-9BF4-5250-E47A-33B06DA6D6E2}"/>
          </ac:picMkLst>
        </pc:picChg>
        <pc:picChg chg="del">
          <ac:chgData name="pankaj devikar" userId="b127ce9377923047" providerId="LiveId" clId="{097AF53B-FD77-4AF1-982C-3A8161993A2E}" dt="2024-10-31T14:35:51.395" v="644" actId="478"/>
          <ac:picMkLst>
            <pc:docMk/>
            <pc:sldMk cId="0" sldId="266"/>
            <ac:picMk id="14" creationId="{50A97699-33AD-FED1-687A-6D2B8753DE7B}"/>
          </ac:picMkLst>
        </pc:picChg>
        <pc:picChg chg="del">
          <ac:chgData name="pankaj devikar" userId="b127ce9377923047" providerId="LiveId" clId="{097AF53B-FD77-4AF1-982C-3A8161993A2E}" dt="2024-10-31T14:35:53.143" v="646" actId="478"/>
          <ac:picMkLst>
            <pc:docMk/>
            <pc:sldMk cId="0" sldId="266"/>
            <ac:picMk id="16" creationId="{BD4E923D-24B8-0767-F2FC-C29C60E0F951}"/>
          </ac:picMkLst>
        </pc:picChg>
        <pc:picChg chg="add mod">
          <ac:chgData name="pankaj devikar" userId="b127ce9377923047" providerId="LiveId" clId="{097AF53B-FD77-4AF1-982C-3A8161993A2E}" dt="2024-10-31T14:38:47.341" v="659" actId="1076"/>
          <ac:picMkLst>
            <pc:docMk/>
            <pc:sldMk cId="0" sldId="266"/>
            <ac:picMk id="17" creationId="{4657F747-4DAC-8DF4-2366-025F768F2052}"/>
          </ac:picMkLst>
        </pc:picChg>
        <pc:picChg chg="del">
          <ac:chgData name="pankaj devikar" userId="b127ce9377923047" providerId="LiveId" clId="{097AF53B-FD77-4AF1-982C-3A8161993A2E}" dt="2024-10-31T14:35:53.822" v="647" actId="478"/>
          <ac:picMkLst>
            <pc:docMk/>
            <pc:sldMk cId="0" sldId="266"/>
            <ac:picMk id="18" creationId="{32E737FA-E354-9A01-456D-AF199ECA2D42}"/>
          </ac:picMkLst>
        </pc:picChg>
        <pc:picChg chg="add mod">
          <ac:chgData name="pankaj devikar" userId="b127ce9377923047" providerId="LiveId" clId="{097AF53B-FD77-4AF1-982C-3A8161993A2E}" dt="2024-10-31T14:42:10.552" v="678" actId="14100"/>
          <ac:picMkLst>
            <pc:docMk/>
            <pc:sldMk cId="0" sldId="266"/>
            <ac:picMk id="21" creationId="{833E2813-E513-4BBC-AB97-8EE3FD66D55C}"/>
          </ac:picMkLst>
        </pc:picChg>
        <pc:picChg chg="add mod">
          <ac:chgData name="pankaj devikar" userId="b127ce9377923047" providerId="LiveId" clId="{097AF53B-FD77-4AF1-982C-3A8161993A2E}" dt="2024-10-31T14:42:15.005" v="679" actId="1076"/>
          <ac:picMkLst>
            <pc:docMk/>
            <pc:sldMk cId="0" sldId="266"/>
            <ac:picMk id="23" creationId="{DE4C9D3D-5043-A1EC-885F-6A481EF72F27}"/>
          </ac:picMkLst>
        </pc:picChg>
        <pc:picChg chg="add mod">
          <ac:chgData name="pankaj devikar" userId="b127ce9377923047" providerId="LiveId" clId="{097AF53B-FD77-4AF1-982C-3A8161993A2E}" dt="2024-10-31T14:42:19.867" v="681" actId="1076"/>
          <ac:picMkLst>
            <pc:docMk/>
            <pc:sldMk cId="0" sldId="266"/>
            <ac:picMk id="25" creationId="{90499E3D-EFD8-A65B-ADC2-DF29A321397B}"/>
          </ac:picMkLst>
        </pc:picChg>
      </pc:sldChg>
      <pc:sldChg chg="del">
        <pc:chgData name="pankaj devikar" userId="b127ce9377923047" providerId="LiveId" clId="{097AF53B-FD77-4AF1-982C-3A8161993A2E}" dt="2024-10-31T14:44:02.223" v="683" actId="47"/>
        <pc:sldMkLst>
          <pc:docMk/>
          <pc:sldMk cId="0" sldId="267"/>
        </pc:sldMkLst>
      </pc:sldChg>
      <pc:sldChg chg="del">
        <pc:chgData name="pankaj devikar" userId="b127ce9377923047" providerId="LiveId" clId="{097AF53B-FD77-4AF1-982C-3A8161993A2E}" dt="2024-10-31T14:43:59.493" v="682" actId="47"/>
        <pc:sldMkLst>
          <pc:docMk/>
          <pc:sldMk cId="0" sldId="268"/>
        </pc:sldMkLst>
      </pc:sldChg>
      <pc:sldChg chg="del">
        <pc:chgData name="pankaj devikar" userId="b127ce9377923047" providerId="LiveId" clId="{097AF53B-FD77-4AF1-982C-3A8161993A2E}" dt="2024-10-31T14:49:39.983" v="698" actId="47"/>
        <pc:sldMkLst>
          <pc:docMk/>
          <pc:sldMk cId="0" sldId="269"/>
        </pc:sldMkLst>
      </pc:sldChg>
      <pc:sldChg chg="addSp delSp modSp mod">
        <pc:chgData name="pankaj devikar" userId="b127ce9377923047" providerId="LiveId" clId="{097AF53B-FD77-4AF1-982C-3A8161993A2E}" dt="2024-11-02T05:09:13.492" v="701" actId="20577"/>
        <pc:sldMkLst>
          <pc:docMk/>
          <pc:sldMk cId="0" sldId="270"/>
        </pc:sldMkLst>
        <pc:spChg chg="del">
          <ac:chgData name="pankaj devikar" userId="b127ce9377923047" providerId="LiveId" clId="{097AF53B-FD77-4AF1-982C-3A8161993A2E}" dt="2024-10-31T13:33:09.850" v="33" actId="478"/>
          <ac:spMkLst>
            <pc:docMk/>
            <pc:sldMk cId="0" sldId="270"/>
            <ac:spMk id="2" creationId="{00000000-0000-0000-0000-000000000000}"/>
          </ac:spMkLst>
        </pc:spChg>
        <pc:spChg chg="del">
          <ac:chgData name="pankaj devikar" userId="b127ce9377923047" providerId="LiveId" clId="{097AF53B-FD77-4AF1-982C-3A8161993A2E}" dt="2024-10-31T13:33:08.134" v="32" actId="478"/>
          <ac:spMkLst>
            <pc:docMk/>
            <pc:sldMk cId="0" sldId="270"/>
            <ac:spMk id="6" creationId="{00000000-0000-0000-0000-000000000000}"/>
          </ac:spMkLst>
        </pc:spChg>
        <pc:spChg chg="del mod">
          <ac:chgData name="pankaj devikar" userId="b127ce9377923047" providerId="LiveId" clId="{097AF53B-FD77-4AF1-982C-3A8161993A2E}" dt="2024-10-31T13:33:12.221" v="35" actId="478"/>
          <ac:spMkLst>
            <pc:docMk/>
            <pc:sldMk cId="0" sldId="270"/>
            <ac:spMk id="7" creationId="{00000000-0000-0000-0000-000000000000}"/>
          </ac:spMkLst>
        </pc:spChg>
        <pc:spChg chg="mod">
          <ac:chgData name="pankaj devikar" userId="b127ce9377923047" providerId="LiveId" clId="{097AF53B-FD77-4AF1-982C-3A8161993A2E}" dt="2024-11-02T05:09:13.492" v="701" actId="20577"/>
          <ac:spMkLst>
            <pc:docMk/>
            <pc:sldMk cId="0" sldId="270"/>
            <ac:spMk id="8" creationId="{00000000-0000-0000-0000-000000000000}"/>
          </ac:spMkLst>
        </pc:spChg>
        <pc:spChg chg="mod">
          <ac:chgData name="pankaj devikar" userId="b127ce9377923047" providerId="LiveId" clId="{097AF53B-FD77-4AF1-982C-3A8161993A2E}" dt="2024-10-31T13:35:19.475" v="60" actId="14100"/>
          <ac:spMkLst>
            <pc:docMk/>
            <pc:sldMk cId="0" sldId="270"/>
            <ac:spMk id="9" creationId="{00000000-0000-0000-0000-000000000000}"/>
          </ac:spMkLst>
        </pc:spChg>
        <pc:spChg chg="del mod">
          <ac:chgData name="pankaj devikar" userId="b127ce9377923047" providerId="LiveId" clId="{097AF53B-FD77-4AF1-982C-3A8161993A2E}" dt="2024-10-31T13:32:33.876" v="25" actId="478"/>
          <ac:spMkLst>
            <pc:docMk/>
            <pc:sldMk cId="0" sldId="270"/>
            <ac:spMk id="10" creationId="{00000000-0000-0000-0000-000000000000}"/>
          </ac:spMkLst>
        </pc:spChg>
        <pc:spChg chg="add del mod">
          <ac:chgData name="pankaj devikar" userId="b127ce9377923047" providerId="LiveId" clId="{097AF53B-FD77-4AF1-982C-3A8161993A2E}" dt="2024-10-31T13:39:27.261" v="104" actId="478"/>
          <ac:spMkLst>
            <pc:docMk/>
            <pc:sldMk cId="0" sldId="270"/>
            <ac:spMk id="11" creationId="{00000000-0000-0000-0000-000000000000}"/>
          </ac:spMkLst>
        </pc:spChg>
        <pc:spChg chg="add mod">
          <ac:chgData name="pankaj devikar" userId="b127ce9377923047" providerId="LiveId" clId="{097AF53B-FD77-4AF1-982C-3A8161993A2E}" dt="2024-10-31T13:36:16.621" v="69" actId="1076"/>
          <ac:spMkLst>
            <pc:docMk/>
            <pc:sldMk cId="0" sldId="270"/>
            <ac:spMk id="12" creationId="{5DDA47A5-ED4D-7755-9C0D-6F2381F1E8B4}"/>
          </ac:spMkLst>
        </pc:spChg>
        <pc:picChg chg="del">
          <ac:chgData name="pankaj devikar" userId="b127ce9377923047" providerId="LiveId" clId="{097AF53B-FD77-4AF1-982C-3A8161993A2E}" dt="2024-10-31T13:32:56.751" v="31" actId="478"/>
          <ac:picMkLst>
            <pc:docMk/>
            <pc:sldMk cId="0" sldId="270"/>
            <ac:picMk id="3" creationId="{00000000-0000-0000-0000-000000000000}"/>
          </ac:picMkLst>
        </pc:picChg>
      </pc:sldChg>
      <pc:sldChg chg="addSp delSp modSp mod">
        <pc:chgData name="pankaj devikar" userId="b127ce9377923047" providerId="LiveId" clId="{097AF53B-FD77-4AF1-982C-3A8161993A2E}" dt="2024-11-02T05:09:17.995" v="704" actId="20577"/>
        <pc:sldMkLst>
          <pc:docMk/>
          <pc:sldMk cId="0" sldId="271"/>
        </pc:sldMkLst>
        <pc:spChg chg="del">
          <ac:chgData name="pankaj devikar" userId="b127ce9377923047" providerId="LiveId" clId="{097AF53B-FD77-4AF1-982C-3A8161993A2E}" dt="2024-10-31T13:36:47.749" v="73" actId="478"/>
          <ac:spMkLst>
            <pc:docMk/>
            <pc:sldMk cId="0" sldId="271"/>
            <ac:spMk id="2" creationId="{00000000-0000-0000-0000-000000000000}"/>
          </ac:spMkLst>
        </pc:spChg>
        <pc:spChg chg="add mod">
          <ac:chgData name="pankaj devikar" userId="b127ce9377923047" providerId="LiveId" clId="{097AF53B-FD77-4AF1-982C-3A8161993A2E}" dt="2024-11-02T05:09:17.995" v="704" actId="20577"/>
          <ac:spMkLst>
            <pc:docMk/>
            <pc:sldMk cId="0" sldId="271"/>
            <ac:spMk id="4" creationId="{384756D2-217B-3EFD-783C-8044A7815C4A}"/>
          </ac:spMkLst>
        </pc:spChg>
        <pc:spChg chg="del">
          <ac:chgData name="pankaj devikar" userId="b127ce9377923047" providerId="LiveId" clId="{097AF53B-FD77-4AF1-982C-3A8161993A2E}" dt="2024-10-31T13:36:48.657" v="74" actId="478"/>
          <ac:spMkLst>
            <pc:docMk/>
            <pc:sldMk cId="0" sldId="271"/>
            <ac:spMk id="6" creationId="{00000000-0000-0000-0000-000000000000}"/>
          </ac:spMkLst>
        </pc:spChg>
        <pc:spChg chg="del mod">
          <ac:chgData name="pankaj devikar" userId="b127ce9377923047" providerId="LiveId" clId="{097AF53B-FD77-4AF1-982C-3A8161993A2E}" dt="2024-10-31T13:37:45.567" v="81" actId="478"/>
          <ac:spMkLst>
            <pc:docMk/>
            <pc:sldMk cId="0" sldId="271"/>
            <ac:spMk id="7" creationId="{00000000-0000-0000-0000-000000000000}"/>
          </ac:spMkLst>
        </pc:spChg>
        <pc:spChg chg="del mod">
          <ac:chgData name="pankaj devikar" userId="b127ce9377923047" providerId="LiveId" clId="{097AF53B-FD77-4AF1-982C-3A8161993A2E}" dt="2024-10-31T13:37:40.595" v="79" actId="478"/>
          <ac:spMkLst>
            <pc:docMk/>
            <pc:sldMk cId="0" sldId="271"/>
            <ac:spMk id="8" creationId="{00000000-0000-0000-0000-000000000000}"/>
          </ac:spMkLst>
        </pc:spChg>
        <pc:spChg chg="del mod">
          <ac:chgData name="pankaj devikar" userId="b127ce9377923047" providerId="LiveId" clId="{097AF53B-FD77-4AF1-982C-3A8161993A2E}" dt="2024-10-31T13:37:38.098" v="77" actId="478"/>
          <ac:spMkLst>
            <pc:docMk/>
            <pc:sldMk cId="0" sldId="271"/>
            <ac:spMk id="9" creationId="{00000000-0000-0000-0000-000000000000}"/>
          </ac:spMkLst>
        </pc:spChg>
        <pc:spChg chg="mod">
          <ac:chgData name="pankaj devikar" userId="b127ce9377923047" providerId="LiveId" clId="{097AF53B-FD77-4AF1-982C-3A8161993A2E}" dt="2024-10-31T13:39:26.868" v="103" actId="6549"/>
          <ac:spMkLst>
            <pc:docMk/>
            <pc:sldMk cId="0" sldId="271"/>
            <ac:spMk id="10" creationId="{00000000-0000-0000-0000-000000000000}"/>
          </ac:spMkLst>
        </pc:spChg>
        <pc:spChg chg="del">
          <ac:chgData name="pankaj devikar" userId="b127ce9377923047" providerId="LiveId" clId="{097AF53B-FD77-4AF1-982C-3A8161993A2E}" dt="2024-10-31T13:39:36.623" v="105" actId="478"/>
          <ac:spMkLst>
            <pc:docMk/>
            <pc:sldMk cId="0" sldId="271"/>
            <ac:spMk id="11" creationId="{00000000-0000-0000-0000-000000000000}"/>
          </ac:spMkLst>
        </pc:spChg>
        <pc:picChg chg="del">
          <ac:chgData name="pankaj devikar" userId="b127ce9377923047" providerId="LiveId" clId="{097AF53B-FD77-4AF1-982C-3A8161993A2E}" dt="2024-10-31T13:36:41.835" v="70" actId="478"/>
          <ac:picMkLst>
            <pc:docMk/>
            <pc:sldMk cId="0" sldId="271"/>
            <ac:picMk id="3" creationId="{00000000-0000-0000-0000-000000000000}"/>
          </ac:picMkLst>
        </pc:picChg>
        <pc:picChg chg="add mod">
          <ac:chgData name="pankaj devikar" userId="b127ce9377923047" providerId="LiveId" clId="{097AF53B-FD77-4AF1-982C-3A8161993A2E}" dt="2024-10-31T14:46:18.449" v="697" actId="14100"/>
          <ac:picMkLst>
            <pc:docMk/>
            <pc:sldMk cId="0" sldId="271"/>
            <ac:picMk id="13" creationId="{3BD5CD6E-B403-EA20-303A-5968D48BE2BF}"/>
          </ac:picMkLst>
        </pc:picChg>
      </pc:sldChg>
      <pc:sldChg chg="del">
        <pc:chgData name="pankaj devikar" userId="b127ce9377923047" providerId="LiveId" clId="{097AF53B-FD77-4AF1-982C-3A8161993A2E}" dt="2024-10-31T14:44:03.520" v="684" actId="47"/>
        <pc:sldMkLst>
          <pc:docMk/>
          <pc:sldMk cId="3092447817" sldId="272"/>
        </pc:sldMkLst>
      </pc:sldChg>
      <pc:sldChg chg="delSp modSp mod">
        <pc:chgData name="pankaj devikar" userId="b127ce9377923047" providerId="LiveId" clId="{097AF53B-FD77-4AF1-982C-3A8161993A2E}" dt="2024-10-31T14:45:04.801" v="692" actId="6549"/>
        <pc:sldMkLst>
          <pc:docMk/>
          <pc:sldMk cId="3085014142" sldId="274"/>
        </pc:sldMkLst>
        <pc:spChg chg="del">
          <ac:chgData name="pankaj devikar" userId="b127ce9377923047" providerId="LiveId" clId="{097AF53B-FD77-4AF1-982C-3A8161993A2E}" dt="2024-10-31T14:44:37.244" v="688" actId="478"/>
          <ac:spMkLst>
            <pc:docMk/>
            <pc:sldMk cId="3085014142" sldId="274"/>
            <ac:spMk id="3" creationId="{00000000-0000-0000-0000-000000000000}"/>
          </ac:spMkLst>
        </pc:spChg>
        <pc:spChg chg="mod">
          <ac:chgData name="pankaj devikar" userId="b127ce9377923047" providerId="LiveId" clId="{097AF53B-FD77-4AF1-982C-3A8161993A2E}" dt="2024-10-31T14:44:42.218" v="690" actId="20577"/>
          <ac:spMkLst>
            <pc:docMk/>
            <pc:sldMk cId="3085014142" sldId="274"/>
            <ac:spMk id="4" creationId="{00000000-0000-0000-0000-000000000000}"/>
          </ac:spMkLst>
        </pc:spChg>
        <pc:spChg chg="mod">
          <ac:chgData name="pankaj devikar" userId="b127ce9377923047" providerId="LiveId" clId="{097AF53B-FD77-4AF1-982C-3A8161993A2E}" dt="2024-10-31T14:45:04.801" v="692" actId="6549"/>
          <ac:spMkLst>
            <pc:docMk/>
            <pc:sldMk cId="3085014142" sldId="274"/>
            <ac:spMk id="7" creationId="{91A2FFED-CF69-BA25-9E43-E0EA6F0E8031}"/>
          </ac:spMkLst>
        </pc:spChg>
      </pc:sldChg>
      <pc:sldChg chg="addSp modSp new mod">
        <pc:chgData name="pankaj devikar" userId="b127ce9377923047" providerId="LiveId" clId="{097AF53B-FD77-4AF1-982C-3A8161993A2E}" dt="2024-10-31T13:50:17.946" v="176" actId="14100"/>
        <pc:sldMkLst>
          <pc:docMk/>
          <pc:sldMk cId="2846684045" sldId="276"/>
        </pc:sldMkLst>
        <pc:spChg chg="add mod">
          <ac:chgData name="pankaj devikar" userId="b127ce9377923047" providerId="LiveId" clId="{097AF53B-FD77-4AF1-982C-3A8161993A2E}" dt="2024-10-31T13:48:07.223" v="164" actId="14100"/>
          <ac:spMkLst>
            <pc:docMk/>
            <pc:sldMk cId="2846684045" sldId="276"/>
            <ac:spMk id="4" creationId="{2A626282-CF2C-8B31-25C9-71710F203D5C}"/>
          </ac:spMkLst>
        </pc:spChg>
        <pc:spChg chg="add mod">
          <ac:chgData name="pankaj devikar" userId="b127ce9377923047" providerId="LiveId" clId="{097AF53B-FD77-4AF1-982C-3A8161993A2E}" dt="2024-10-31T13:50:13.789" v="174" actId="1076"/>
          <ac:spMkLst>
            <pc:docMk/>
            <pc:sldMk cId="2846684045" sldId="276"/>
            <ac:spMk id="7" creationId="{35C89070-5EA4-555A-AECD-56C5CEE5CB5B}"/>
          </ac:spMkLst>
        </pc:spChg>
        <pc:picChg chg="add mod">
          <ac:chgData name="pankaj devikar" userId="b127ce9377923047" providerId="LiveId" clId="{097AF53B-FD77-4AF1-982C-3A8161993A2E}" dt="2024-10-31T13:46:59.691" v="158" actId="1076"/>
          <ac:picMkLst>
            <pc:docMk/>
            <pc:sldMk cId="2846684045" sldId="276"/>
            <ac:picMk id="3" creationId="{C69FECCC-1D5A-8510-CF81-A28E5EEF598B}"/>
          </ac:picMkLst>
        </pc:picChg>
        <pc:picChg chg="add mod">
          <ac:chgData name="pankaj devikar" userId="b127ce9377923047" providerId="LiveId" clId="{097AF53B-FD77-4AF1-982C-3A8161993A2E}" dt="2024-10-31T13:50:17.946" v="176" actId="14100"/>
          <ac:picMkLst>
            <pc:docMk/>
            <pc:sldMk cId="2846684045" sldId="276"/>
            <ac:picMk id="6" creationId="{6C477691-9E84-417C-608A-CD0EC70BDAC0}"/>
          </ac:picMkLst>
        </pc:picChg>
      </pc:sldChg>
      <pc:sldChg chg="addSp modSp new mod">
        <pc:chgData name="pankaj devikar" userId="b127ce9377923047" providerId="LiveId" clId="{097AF53B-FD77-4AF1-982C-3A8161993A2E}" dt="2024-10-31T13:53:45.364" v="203" actId="14100"/>
        <pc:sldMkLst>
          <pc:docMk/>
          <pc:sldMk cId="657530404" sldId="277"/>
        </pc:sldMkLst>
        <pc:spChg chg="add mod">
          <ac:chgData name="pankaj devikar" userId="b127ce9377923047" providerId="LiveId" clId="{097AF53B-FD77-4AF1-982C-3A8161993A2E}" dt="2024-10-31T13:51:51.621" v="185" actId="2711"/>
          <ac:spMkLst>
            <pc:docMk/>
            <pc:sldMk cId="657530404" sldId="277"/>
            <ac:spMk id="4" creationId="{3D35187B-DAF0-D759-9027-BD02F38367BB}"/>
          </ac:spMkLst>
        </pc:spChg>
        <pc:spChg chg="add mod">
          <ac:chgData name="pankaj devikar" userId="b127ce9377923047" providerId="LiveId" clId="{097AF53B-FD77-4AF1-982C-3A8161993A2E}" dt="2024-10-31T13:53:45.364" v="203" actId="14100"/>
          <ac:spMkLst>
            <pc:docMk/>
            <pc:sldMk cId="657530404" sldId="277"/>
            <ac:spMk id="7" creationId="{10A71D56-073C-0EBC-9154-F26A40767076}"/>
          </ac:spMkLst>
        </pc:spChg>
        <pc:picChg chg="add mod">
          <ac:chgData name="pankaj devikar" userId="b127ce9377923047" providerId="LiveId" clId="{097AF53B-FD77-4AF1-982C-3A8161993A2E}" dt="2024-10-31T13:52:36.449" v="193" actId="14100"/>
          <ac:picMkLst>
            <pc:docMk/>
            <pc:sldMk cId="657530404" sldId="277"/>
            <ac:picMk id="3" creationId="{C9B6F05E-023C-95BF-7894-1E498F6DE730}"/>
          </ac:picMkLst>
        </pc:picChg>
        <pc:picChg chg="add mod">
          <ac:chgData name="pankaj devikar" userId="b127ce9377923047" providerId="LiveId" clId="{097AF53B-FD77-4AF1-982C-3A8161993A2E}" dt="2024-10-31T13:52:47.067" v="197" actId="14100"/>
          <ac:picMkLst>
            <pc:docMk/>
            <pc:sldMk cId="657530404" sldId="277"/>
            <ac:picMk id="6" creationId="{96678260-991F-0A44-353E-4A41933D5F8F}"/>
          </ac:picMkLst>
        </pc:picChg>
      </pc:sldChg>
      <pc:sldChg chg="addSp modSp new mod">
        <pc:chgData name="pankaj devikar" userId="b127ce9377923047" providerId="LiveId" clId="{097AF53B-FD77-4AF1-982C-3A8161993A2E}" dt="2024-10-31T14:03:19.014" v="278" actId="14100"/>
        <pc:sldMkLst>
          <pc:docMk/>
          <pc:sldMk cId="1494170133" sldId="278"/>
        </pc:sldMkLst>
        <pc:spChg chg="add mod">
          <ac:chgData name="pankaj devikar" userId="b127ce9377923047" providerId="LiveId" clId="{097AF53B-FD77-4AF1-982C-3A8161993A2E}" dt="2024-10-31T13:55:25.769" v="213" actId="14100"/>
          <ac:spMkLst>
            <pc:docMk/>
            <pc:sldMk cId="1494170133" sldId="278"/>
            <ac:spMk id="3" creationId="{D01BFE91-8746-16E5-5190-D226C5BD4844}"/>
          </ac:spMkLst>
        </pc:spChg>
        <pc:spChg chg="add mod">
          <ac:chgData name="pankaj devikar" userId="b127ce9377923047" providerId="LiveId" clId="{097AF53B-FD77-4AF1-982C-3A8161993A2E}" dt="2024-10-31T13:56:52.995" v="222" actId="1076"/>
          <ac:spMkLst>
            <pc:docMk/>
            <pc:sldMk cId="1494170133" sldId="278"/>
            <ac:spMk id="8" creationId="{2628C0EC-DE40-ADA8-2DB1-AFCDDEEB1017}"/>
          </ac:spMkLst>
        </pc:spChg>
        <pc:spChg chg="add mod">
          <ac:chgData name="pankaj devikar" userId="b127ce9377923047" providerId="LiveId" clId="{097AF53B-FD77-4AF1-982C-3A8161993A2E}" dt="2024-10-31T14:03:19.014" v="278" actId="14100"/>
          <ac:spMkLst>
            <pc:docMk/>
            <pc:sldMk cId="1494170133" sldId="278"/>
            <ac:spMk id="11" creationId="{B82A497B-1255-EB59-95D1-95B3184BD607}"/>
          </ac:spMkLst>
        </pc:spChg>
        <pc:picChg chg="add mod">
          <ac:chgData name="pankaj devikar" userId="b127ce9377923047" providerId="LiveId" clId="{097AF53B-FD77-4AF1-982C-3A8161993A2E}" dt="2024-10-31T13:57:00.140" v="223" actId="14100"/>
          <ac:picMkLst>
            <pc:docMk/>
            <pc:sldMk cId="1494170133" sldId="278"/>
            <ac:picMk id="5" creationId="{4AF17A5C-6488-A39D-B8FA-890D65405838}"/>
          </ac:picMkLst>
        </pc:picChg>
        <pc:picChg chg="add mod">
          <ac:chgData name="pankaj devikar" userId="b127ce9377923047" providerId="LiveId" clId="{097AF53B-FD77-4AF1-982C-3A8161993A2E}" dt="2024-10-31T13:57:02.941" v="224" actId="1076"/>
          <ac:picMkLst>
            <pc:docMk/>
            <pc:sldMk cId="1494170133" sldId="278"/>
            <ac:picMk id="7" creationId="{650B866A-6214-27C1-A2C9-14BF264CFDBF}"/>
          </ac:picMkLst>
        </pc:picChg>
        <pc:picChg chg="add mod">
          <ac:chgData name="pankaj devikar" userId="b127ce9377923047" providerId="LiveId" clId="{097AF53B-FD77-4AF1-982C-3A8161993A2E}" dt="2024-10-31T14:01:21.066" v="268" actId="14100"/>
          <ac:picMkLst>
            <pc:docMk/>
            <pc:sldMk cId="1494170133" sldId="278"/>
            <ac:picMk id="10" creationId="{65D48318-3136-0A72-10E8-CECA8AEB7832}"/>
          </ac:picMkLst>
        </pc:picChg>
      </pc:sldChg>
      <pc:sldChg chg="addSp modSp new mod">
        <pc:chgData name="pankaj devikar" userId="b127ce9377923047" providerId="LiveId" clId="{097AF53B-FD77-4AF1-982C-3A8161993A2E}" dt="2024-10-31T14:04:14.900" v="284" actId="14100"/>
        <pc:sldMkLst>
          <pc:docMk/>
          <pc:sldMk cId="4164975182" sldId="279"/>
        </pc:sldMkLst>
        <pc:spChg chg="add mod">
          <ac:chgData name="pankaj devikar" userId="b127ce9377923047" providerId="LiveId" clId="{097AF53B-FD77-4AF1-982C-3A8161993A2E}" dt="2024-10-31T14:04:14.900" v="284" actId="14100"/>
          <ac:spMkLst>
            <pc:docMk/>
            <pc:sldMk cId="4164975182" sldId="279"/>
            <ac:spMk id="4" creationId="{81009D8D-1B1C-7718-FD72-5F35DA19BD2B}"/>
          </ac:spMkLst>
        </pc:spChg>
        <pc:spChg chg="add mod">
          <ac:chgData name="pankaj devikar" userId="b127ce9377923047" providerId="LiveId" clId="{097AF53B-FD77-4AF1-982C-3A8161993A2E}" dt="2024-10-31T14:00:07.462" v="252" actId="1076"/>
          <ac:spMkLst>
            <pc:docMk/>
            <pc:sldMk cId="4164975182" sldId="279"/>
            <ac:spMk id="7" creationId="{05A485AD-89B9-D3C7-00D6-3A253A8BB524}"/>
          </ac:spMkLst>
        </pc:spChg>
        <pc:picChg chg="add mod">
          <ac:chgData name="pankaj devikar" userId="b127ce9377923047" providerId="LiveId" clId="{097AF53B-FD77-4AF1-982C-3A8161993A2E}" dt="2024-10-31T14:00:31.090" v="260" actId="14100"/>
          <ac:picMkLst>
            <pc:docMk/>
            <pc:sldMk cId="4164975182" sldId="279"/>
            <ac:picMk id="3" creationId="{E3AB081E-C646-2BDB-1CCD-B903865E0588}"/>
          </ac:picMkLst>
        </pc:picChg>
        <pc:picChg chg="add mod">
          <ac:chgData name="pankaj devikar" userId="b127ce9377923047" providerId="LiveId" clId="{097AF53B-FD77-4AF1-982C-3A8161993A2E}" dt="2024-10-31T13:59:21.356" v="244" actId="1076"/>
          <ac:picMkLst>
            <pc:docMk/>
            <pc:sldMk cId="4164975182" sldId="279"/>
            <ac:picMk id="6" creationId="{0F49B07D-F00B-3DB6-49B0-AF024C9811A7}"/>
          </ac:picMkLst>
        </pc:picChg>
      </pc:sldChg>
      <pc:sldChg chg="addSp modSp new mod">
        <pc:chgData name="pankaj devikar" userId="b127ce9377923047" providerId="LiveId" clId="{097AF53B-FD77-4AF1-982C-3A8161993A2E}" dt="2024-10-31T14:14:02.095" v="358" actId="1076"/>
        <pc:sldMkLst>
          <pc:docMk/>
          <pc:sldMk cId="767394302" sldId="280"/>
        </pc:sldMkLst>
        <pc:spChg chg="add mod">
          <ac:chgData name="pankaj devikar" userId="b127ce9377923047" providerId="LiveId" clId="{097AF53B-FD77-4AF1-982C-3A8161993A2E}" dt="2024-10-31T14:14:02.095" v="358" actId="1076"/>
          <ac:spMkLst>
            <pc:docMk/>
            <pc:sldMk cId="767394302" sldId="280"/>
            <ac:spMk id="4" creationId="{BE029FB1-964F-461A-DA5B-2927DA4AE826}"/>
          </ac:spMkLst>
        </pc:spChg>
        <pc:spChg chg="add mod">
          <ac:chgData name="pankaj devikar" userId="b127ce9377923047" providerId="LiveId" clId="{097AF53B-FD77-4AF1-982C-3A8161993A2E}" dt="2024-10-31T14:13:55.625" v="356" actId="14100"/>
          <ac:spMkLst>
            <pc:docMk/>
            <pc:sldMk cId="767394302" sldId="280"/>
            <ac:spMk id="7" creationId="{A6A47194-98F1-D557-19D3-32A0B3DED11E}"/>
          </ac:spMkLst>
        </pc:spChg>
        <pc:picChg chg="add mod">
          <ac:chgData name="pankaj devikar" userId="b127ce9377923047" providerId="LiveId" clId="{097AF53B-FD77-4AF1-982C-3A8161993A2E}" dt="2024-10-31T14:11:21.668" v="344" actId="14100"/>
          <ac:picMkLst>
            <pc:docMk/>
            <pc:sldMk cId="767394302" sldId="280"/>
            <ac:picMk id="3" creationId="{AD56A27D-7244-EBDC-9F1E-096D07528835}"/>
          </ac:picMkLst>
        </pc:picChg>
        <pc:picChg chg="add mod">
          <ac:chgData name="pankaj devikar" userId="b127ce9377923047" providerId="LiveId" clId="{097AF53B-FD77-4AF1-982C-3A8161993A2E}" dt="2024-10-31T14:12:03.590" v="351" actId="14100"/>
          <ac:picMkLst>
            <pc:docMk/>
            <pc:sldMk cId="767394302" sldId="280"/>
            <ac:picMk id="6" creationId="{753A1ABB-4FD0-3FFC-0C33-13B17241F611}"/>
          </ac:picMkLst>
        </pc:picChg>
      </pc:sldChg>
      <pc:sldChg chg="addSp modSp new mod">
        <pc:chgData name="pankaj devikar" userId="b127ce9377923047" providerId="LiveId" clId="{097AF53B-FD77-4AF1-982C-3A8161993A2E}" dt="2024-10-31T14:32:53.931" v="618" actId="255"/>
        <pc:sldMkLst>
          <pc:docMk/>
          <pc:sldMk cId="2644060948" sldId="281"/>
        </pc:sldMkLst>
        <pc:spChg chg="add mod">
          <ac:chgData name="pankaj devikar" userId="b127ce9377923047" providerId="LiveId" clId="{097AF53B-FD77-4AF1-982C-3A8161993A2E}" dt="2024-10-31T14:32:47.796" v="617" actId="1076"/>
          <ac:spMkLst>
            <pc:docMk/>
            <pc:sldMk cId="2644060948" sldId="281"/>
            <ac:spMk id="3" creationId="{322770B0-728C-647E-1440-098576ACF7A9}"/>
          </ac:spMkLst>
        </pc:spChg>
        <pc:spChg chg="add mod">
          <ac:chgData name="pankaj devikar" userId="b127ce9377923047" providerId="LiveId" clId="{097AF53B-FD77-4AF1-982C-3A8161993A2E}" dt="2024-10-31T14:32:53.931" v="618" actId="255"/>
          <ac:spMkLst>
            <pc:docMk/>
            <pc:sldMk cId="2644060948" sldId="281"/>
            <ac:spMk id="6" creationId="{CCB7D5B3-8BDE-5EAC-F1B1-44A62FB93349}"/>
          </ac:spMkLst>
        </pc:spChg>
        <pc:picChg chg="add mod">
          <ac:chgData name="pankaj devikar" userId="b127ce9377923047" providerId="LiveId" clId="{097AF53B-FD77-4AF1-982C-3A8161993A2E}" dt="2024-10-31T14:25:07.102" v="532" actId="1076"/>
          <ac:picMkLst>
            <pc:docMk/>
            <pc:sldMk cId="2644060948" sldId="281"/>
            <ac:picMk id="4" creationId="{E40CC137-C482-CEF9-6D32-1EF52C91EC05}"/>
          </ac:picMkLst>
        </pc:picChg>
        <pc:picChg chg="add mod">
          <ac:chgData name="pankaj devikar" userId="b127ce9377923047" providerId="LiveId" clId="{097AF53B-FD77-4AF1-982C-3A8161993A2E}" dt="2024-10-31T14:25:10.466" v="533" actId="1076"/>
          <ac:picMkLst>
            <pc:docMk/>
            <pc:sldMk cId="2644060948" sldId="281"/>
            <ac:picMk id="5" creationId="{78108BCD-F19F-A613-04A9-9ECAD1726812}"/>
          </ac:picMkLst>
        </pc:picChg>
      </pc:sldChg>
      <pc:sldChg chg="addSp modSp new mod">
        <pc:chgData name="pankaj devikar" userId="b127ce9377923047" providerId="LiveId" clId="{097AF53B-FD77-4AF1-982C-3A8161993A2E}" dt="2024-10-31T14:28:07.540" v="563" actId="14100"/>
        <pc:sldMkLst>
          <pc:docMk/>
          <pc:sldMk cId="2486655720" sldId="282"/>
        </pc:sldMkLst>
        <pc:spChg chg="add mod">
          <ac:chgData name="pankaj devikar" userId="b127ce9377923047" providerId="LiveId" clId="{097AF53B-FD77-4AF1-982C-3A8161993A2E}" dt="2024-10-31T14:26:48.109" v="554" actId="14100"/>
          <ac:spMkLst>
            <pc:docMk/>
            <pc:sldMk cId="2486655720" sldId="282"/>
            <ac:spMk id="4" creationId="{F47DF007-70C4-672C-A100-558E3D64CD9F}"/>
          </ac:spMkLst>
        </pc:spChg>
        <pc:spChg chg="add mod">
          <ac:chgData name="pankaj devikar" userId="b127ce9377923047" providerId="LiveId" clId="{097AF53B-FD77-4AF1-982C-3A8161993A2E}" dt="2024-10-31T14:28:07.540" v="563" actId="14100"/>
          <ac:spMkLst>
            <pc:docMk/>
            <pc:sldMk cId="2486655720" sldId="282"/>
            <ac:spMk id="5" creationId="{879021C3-F79F-0307-416F-AA1369536DC0}"/>
          </ac:spMkLst>
        </pc:spChg>
        <pc:picChg chg="add mod">
          <ac:chgData name="pankaj devikar" userId="b127ce9377923047" providerId="LiveId" clId="{097AF53B-FD77-4AF1-982C-3A8161993A2E}" dt="2024-10-31T14:26:54.492" v="556" actId="1076"/>
          <ac:picMkLst>
            <pc:docMk/>
            <pc:sldMk cId="2486655720" sldId="282"/>
            <ac:picMk id="2" creationId="{C3592751-8CAA-6837-730D-FFBCDD45906F}"/>
          </ac:picMkLst>
        </pc:picChg>
        <pc:picChg chg="add mod">
          <ac:chgData name="pankaj devikar" userId="b127ce9377923047" providerId="LiveId" clId="{097AF53B-FD77-4AF1-982C-3A8161993A2E}" dt="2024-10-31T14:26:45.222" v="553" actId="1076"/>
          <ac:picMkLst>
            <pc:docMk/>
            <pc:sldMk cId="2486655720" sldId="282"/>
            <ac:picMk id="3" creationId="{B2F9A01B-E129-F721-4B18-57BA2944A954}"/>
          </ac:picMkLst>
        </pc:picChg>
      </pc:sldChg>
      <pc:sldChg chg="addSp modSp new mod">
        <pc:chgData name="pankaj devikar" userId="b127ce9377923047" providerId="LiveId" clId="{097AF53B-FD77-4AF1-982C-3A8161993A2E}" dt="2024-10-31T14:34:48.373" v="630" actId="1076"/>
        <pc:sldMkLst>
          <pc:docMk/>
          <pc:sldMk cId="113997266" sldId="283"/>
        </pc:sldMkLst>
        <pc:spChg chg="add mod">
          <ac:chgData name="pankaj devikar" userId="b127ce9377923047" providerId="LiveId" clId="{097AF53B-FD77-4AF1-982C-3A8161993A2E}" dt="2024-10-31T14:34:48.373" v="630" actId="1076"/>
          <ac:spMkLst>
            <pc:docMk/>
            <pc:sldMk cId="113997266" sldId="283"/>
            <ac:spMk id="4" creationId="{ED4E0DBE-8656-A91F-BAF7-18EED6ABD3D5}"/>
          </ac:spMkLst>
        </pc:spChg>
        <pc:picChg chg="add mod">
          <ac:chgData name="pankaj devikar" userId="b127ce9377923047" providerId="LiveId" clId="{097AF53B-FD77-4AF1-982C-3A8161993A2E}" dt="2024-10-31T14:33:49.032" v="623" actId="14100"/>
          <ac:picMkLst>
            <pc:docMk/>
            <pc:sldMk cId="113997266" sldId="283"/>
            <ac:picMk id="3" creationId="{4BADF1AE-6070-A808-CE46-14218E3486C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821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722353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624153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696450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20995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53935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06006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9988126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8" name="Footer Placeholder 7"/>
          <p:cNvSpPr>
            <a:spLocks noGrp="1"/>
          </p:cNvSpPr>
          <p:nvPr>
            <p:ph type="ftr" sz="quarter" idx="11"/>
          </p:nvPr>
        </p:nvSpPr>
        <p:spPr>
          <a:xfrm>
            <a:off x="420833" y="4793879"/>
            <a:ext cx="2733212" cy="2286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017144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707498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292300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755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405369743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4501204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377598594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498299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844142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212775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389979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763128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endParaRPr lang="en-US" dirty="0"/>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0719542"/>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Lst>
  <p:hf sldNum="0"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https://pexels.com/?utm_source=magicslides.app&amp;utm_medium=presentation"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639194" y="277191"/>
            <a:ext cx="7244862" cy="1412691"/>
          </a:xfrm>
          <a:prstGeom prst="rect">
            <a:avLst/>
          </a:prstGeom>
          <a:noFill/>
          <a:ln/>
        </p:spPr>
        <p:txBody>
          <a:bodyPr wrap="square" rtlCol="0" anchor="t"/>
          <a:lstStyle/>
          <a:p>
            <a:pPr algn="ctr"/>
            <a:r>
              <a:rPr lang="en-IN" sz="4000" b="1" i="0" u="none" strike="noStrike" baseline="0" dirty="0">
                <a:solidFill>
                  <a:srgbClr val="00B050"/>
                </a:solidFill>
                <a:latin typeface="Times New Roman" panose="02020603050405020304" pitchFamily="18" charset="0"/>
                <a:cs typeface="Times New Roman" panose="02020603050405020304" pitchFamily="18" charset="0"/>
              </a:rPr>
              <a:t>Pharmaceutical Sales prediction</a:t>
            </a:r>
          </a:p>
          <a:p>
            <a:pPr algn="ctr"/>
            <a:r>
              <a:rPr lang="en-IN" sz="4000" b="1" i="0" u="none" strike="noStrike" baseline="0" dirty="0">
                <a:solidFill>
                  <a:srgbClr val="00B050"/>
                </a:solidFill>
                <a:latin typeface="Times New Roman" panose="02020603050405020304" pitchFamily="18" charset="0"/>
                <a:cs typeface="Times New Roman" panose="02020603050405020304" pitchFamily="18" charset="0"/>
              </a:rPr>
              <a:t>across multiple stores</a:t>
            </a:r>
            <a:endParaRPr lang="en-US" sz="4000" b="1" dirty="0">
              <a:solidFill>
                <a:srgbClr val="1A6847"/>
              </a:solidFill>
              <a:latin typeface="Times New Roman" panose="02020603050405020304" pitchFamily="18" charset="0"/>
              <a:ea typeface="Outfit" pitchFamily="34" charset="-122"/>
              <a:cs typeface="Times New Roman" panose="02020603050405020304" pitchFamily="18" charset="0"/>
            </a:endParaRPr>
          </a:p>
        </p:txBody>
      </p:sp>
      <p:sp>
        <p:nvSpPr>
          <p:cNvPr id="3" name="TextBox 2">
            <a:extLst>
              <a:ext uri="{FF2B5EF4-FFF2-40B4-BE49-F238E27FC236}">
                <a16:creationId xmlns:a16="http://schemas.microsoft.com/office/drawing/2014/main" id="{AC17BC1E-378C-7A6C-2AE8-BD60398FEB52}"/>
              </a:ext>
            </a:extLst>
          </p:cNvPr>
          <p:cNvSpPr txBox="1"/>
          <p:nvPr/>
        </p:nvSpPr>
        <p:spPr>
          <a:xfrm>
            <a:off x="2159391" y="3453618"/>
            <a:ext cx="5724665" cy="1015663"/>
          </a:xfrm>
          <a:prstGeom prst="rect">
            <a:avLst/>
          </a:prstGeom>
          <a:noFill/>
        </p:spPr>
        <p:txBody>
          <a:bodyPr wrap="square">
            <a:spAutoFit/>
          </a:bodyPr>
          <a:lstStyle/>
          <a:p>
            <a:pPr marL="571500" indent="-571500">
              <a:buFont typeface="Arial" panose="020B0604020202020204" pitchFamily="34" charset="0"/>
              <a:buChar char="•"/>
            </a:pPr>
            <a:r>
              <a:rPr lang="en-GB" sz="2000" b="1" i="0" dirty="0">
                <a:solidFill>
                  <a:schemeClr val="accent1">
                    <a:lumMod val="75000"/>
                  </a:schemeClr>
                </a:solidFill>
                <a:effectLst/>
                <a:latin typeface="Times New Roman" panose="02020603050405020304" pitchFamily="18" charset="0"/>
                <a:cs typeface="Times New Roman" panose="02020603050405020304" pitchFamily="18" charset="0"/>
              </a:rPr>
              <a:t>NAME: PANKAJ DEVIKAR  </a:t>
            </a:r>
          </a:p>
          <a:p>
            <a:pPr marL="571500" indent="-571500">
              <a:buFont typeface="Arial" panose="020B0604020202020204" pitchFamily="34" charset="0"/>
              <a:buChar char="•"/>
            </a:pPr>
            <a:r>
              <a:rPr lang="en-GB" sz="2000" b="1" i="0" dirty="0">
                <a:solidFill>
                  <a:schemeClr val="accent1">
                    <a:lumMod val="75000"/>
                  </a:schemeClr>
                </a:solidFill>
                <a:effectLst/>
                <a:latin typeface="Times New Roman" panose="02020603050405020304" pitchFamily="18" charset="0"/>
                <a:cs typeface="Times New Roman" panose="02020603050405020304" pitchFamily="18" charset="0"/>
              </a:rPr>
              <a:t>INSTITUTION: DIGICHROME ACADEMY</a:t>
            </a:r>
            <a:endParaRPr lang="en-IN" sz="2000" b="1" dirty="0">
              <a:solidFill>
                <a:schemeClr val="accent1">
                  <a:lumMod val="75000"/>
                </a:schemeClr>
              </a:solidFill>
            </a:endParaRPr>
          </a:p>
        </p:txBody>
      </p:sp>
      <p:sp>
        <p:nvSpPr>
          <p:cNvPr id="4" name="TextBox 3">
            <a:extLst>
              <a:ext uri="{FF2B5EF4-FFF2-40B4-BE49-F238E27FC236}">
                <a16:creationId xmlns:a16="http://schemas.microsoft.com/office/drawing/2014/main" id="{F92E6263-92DA-F441-41CA-A1A83EC6FA15}"/>
              </a:ext>
            </a:extLst>
          </p:cNvPr>
          <p:cNvSpPr txBox="1"/>
          <p:nvPr/>
        </p:nvSpPr>
        <p:spPr>
          <a:xfrm>
            <a:off x="1969477" y="2145324"/>
            <a:ext cx="4825218" cy="830997"/>
          </a:xfrm>
          <a:prstGeom prst="rect">
            <a:avLst/>
          </a:prstGeom>
          <a:noFill/>
        </p:spPr>
        <p:txBody>
          <a:bodyPr wrap="square" rtlCol="0">
            <a:spAutoFit/>
          </a:bodyPr>
          <a:lstStyle/>
          <a:p>
            <a:pPr algn="ctr"/>
            <a:r>
              <a:rPr lang="en-GB" sz="2400" b="1" dirty="0">
                <a:latin typeface="Times New Roman" panose="02020603050405020304" pitchFamily="18" charset="0"/>
                <a:cs typeface="Times New Roman" panose="02020603050405020304" pitchFamily="18" charset="0"/>
              </a:rPr>
              <a:t>An End-to-End Machine Learning Project</a:t>
            </a:r>
            <a:endParaRPr lang="en-IN"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56A27D-7244-EBDC-9F1E-096D07528835}"/>
              </a:ext>
            </a:extLst>
          </p:cNvPr>
          <p:cNvPicPr>
            <a:picLocks noChangeAspect="1"/>
          </p:cNvPicPr>
          <p:nvPr/>
        </p:nvPicPr>
        <p:blipFill>
          <a:blip r:embed="rId2"/>
          <a:stretch>
            <a:fillRect/>
          </a:stretch>
        </p:blipFill>
        <p:spPr>
          <a:xfrm>
            <a:off x="-70337" y="0"/>
            <a:ext cx="4642338" cy="2131255"/>
          </a:xfrm>
          <a:prstGeom prst="rect">
            <a:avLst/>
          </a:prstGeom>
        </p:spPr>
      </p:pic>
      <p:sp>
        <p:nvSpPr>
          <p:cNvPr id="4" name="TextBox 3">
            <a:extLst>
              <a:ext uri="{FF2B5EF4-FFF2-40B4-BE49-F238E27FC236}">
                <a16:creationId xmlns:a16="http://schemas.microsoft.com/office/drawing/2014/main" id="{BE029FB1-964F-461A-DA5B-2927DA4AE826}"/>
              </a:ext>
            </a:extLst>
          </p:cNvPr>
          <p:cNvSpPr txBox="1"/>
          <p:nvPr/>
        </p:nvSpPr>
        <p:spPr>
          <a:xfrm>
            <a:off x="0" y="2571750"/>
            <a:ext cx="4339883" cy="1815882"/>
          </a:xfrm>
          <a:prstGeom prst="rect">
            <a:avLst/>
          </a:prstGeom>
          <a:noFill/>
        </p:spPr>
        <p:txBody>
          <a:bodyPr wrap="square" rtlCol="0">
            <a:spAutoFit/>
          </a:bodyPr>
          <a:lstStyle/>
          <a:p>
            <a:r>
              <a:rPr lang="en-GB" sz="1400" b="1" dirty="0">
                <a:latin typeface="Times New Roman" panose="02020603050405020304" pitchFamily="18" charset="0"/>
                <a:cs typeface="Times New Roman" panose="02020603050405020304" pitchFamily="18" charset="0"/>
              </a:rPr>
              <a:t>Competitor Distance Insights </a:t>
            </a:r>
            <a:r>
              <a:rPr lang="en-GB" sz="1400" dirty="0">
                <a:latin typeface="Times New Roman" panose="02020603050405020304" pitchFamily="18" charset="0"/>
                <a:cs typeface="Times New Roman" panose="02020603050405020304" pitchFamily="18" charset="0"/>
              </a:rPr>
              <a:t>Most data points cluster within 0-30,000 meters competitor distance, with sales generally ranging from 0 to 40,000 units; a slight negative correlation suggests that sales tend to decrease with increased distance from competitors, peaking at close proximity (0-5,000 meters), while variability decreases with distance and outliers are present at longer distances.</a:t>
            </a:r>
          </a:p>
          <a:p>
            <a:endParaRPr lang="en-IN"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53A1ABB-4FD0-3FFC-0C33-13B17241F611}"/>
              </a:ext>
            </a:extLst>
          </p:cNvPr>
          <p:cNvPicPr>
            <a:picLocks noChangeAspect="1"/>
          </p:cNvPicPr>
          <p:nvPr/>
        </p:nvPicPr>
        <p:blipFill>
          <a:blip r:embed="rId3"/>
          <a:stretch>
            <a:fillRect/>
          </a:stretch>
        </p:blipFill>
        <p:spPr>
          <a:xfrm>
            <a:off x="4719710" y="115044"/>
            <a:ext cx="4424289" cy="2341316"/>
          </a:xfrm>
          <a:prstGeom prst="rect">
            <a:avLst/>
          </a:prstGeom>
        </p:spPr>
      </p:pic>
      <p:sp>
        <p:nvSpPr>
          <p:cNvPr id="7" name="TextBox 6">
            <a:extLst>
              <a:ext uri="{FF2B5EF4-FFF2-40B4-BE49-F238E27FC236}">
                <a16:creationId xmlns:a16="http://schemas.microsoft.com/office/drawing/2014/main" id="{A6A47194-98F1-D557-19D3-32A0B3DED11E}"/>
              </a:ext>
            </a:extLst>
          </p:cNvPr>
          <p:cNvSpPr txBox="1"/>
          <p:nvPr/>
        </p:nvSpPr>
        <p:spPr>
          <a:xfrm>
            <a:off x="4930726" y="2571750"/>
            <a:ext cx="3763108" cy="2031325"/>
          </a:xfrm>
          <a:prstGeom prst="rect">
            <a:avLst/>
          </a:prstGeom>
          <a:noFill/>
        </p:spPr>
        <p:txBody>
          <a:bodyPr wrap="square" rtlCol="0">
            <a:spAutoFit/>
          </a:bodyPr>
          <a:lstStyle/>
          <a:p>
            <a:r>
              <a:rPr lang="en-GB" sz="1400" b="1" dirty="0">
                <a:latin typeface="Times New Roman" panose="02020603050405020304" pitchFamily="18" charset="0"/>
                <a:cs typeface="Times New Roman" panose="02020603050405020304" pitchFamily="18" charset="0"/>
              </a:rPr>
              <a:t>Competition Distance and Promotion Insights</a:t>
            </a:r>
          </a:p>
          <a:p>
            <a:pPr>
              <a:buFont typeface="Arial" panose="020B0604020202020204" pitchFamily="34" charset="0"/>
              <a:buChar char="•"/>
            </a:pPr>
            <a:r>
              <a:rPr lang="en-GB" sz="1400" b="1" dirty="0">
                <a:latin typeface="Times New Roman" panose="02020603050405020304" pitchFamily="18" charset="0"/>
                <a:cs typeface="Times New Roman" panose="02020603050405020304" pitchFamily="18" charset="0"/>
              </a:rPr>
              <a:t>Overview</a:t>
            </a:r>
            <a:r>
              <a:rPr lang="en-GB" sz="1400" dirty="0">
                <a:latin typeface="Times New Roman" panose="02020603050405020304" pitchFamily="18" charset="0"/>
                <a:cs typeface="Times New Roman" panose="02020603050405020304" pitchFamily="18" charset="0"/>
              </a:rPr>
              <a:t>: Most data points cluster at lower competition distances (0-20,000), with sales values evenly distributed; promotions (Promo = 1) tend to boost sales, while a weak negative trend suggests that higher competition distances slightly decrease maximum sales values, indicating that other unmeasured factors may significantly influence sales performance.</a:t>
            </a:r>
          </a:p>
        </p:txBody>
      </p:sp>
    </p:spTree>
    <p:extLst>
      <p:ext uri="{BB962C8B-B14F-4D97-AF65-F5344CB8AC3E}">
        <p14:creationId xmlns:p14="http://schemas.microsoft.com/office/powerpoint/2010/main" val="767394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5" name="Text 3"/>
          <p:cNvSpPr/>
          <p:nvPr/>
        </p:nvSpPr>
        <p:spPr>
          <a:xfrm>
            <a:off x="832579" y="509336"/>
            <a:ext cx="7315200" cy="756756"/>
          </a:xfrm>
          <a:prstGeom prst="rect">
            <a:avLst/>
          </a:prstGeom>
          <a:noFill/>
          <a:ln/>
        </p:spPr>
        <p:txBody>
          <a:bodyPr wrap="square" rtlCol="0" anchor="ctr"/>
          <a:lstStyle/>
          <a:p>
            <a:r>
              <a:rPr lang="en-IN" sz="2800" b="1" i="0" dirty="0">
                <a:solidFill>
                  <a:srgbClr val="00B050"/>
                </a:solidFill>
                <a:effectLst/>
                <a:latin typeface="Times New Roman" panose="02020603050405020304" pitchFamily="18" charset="0"/>
                <a:cs typeface="Times New Roman" panose="02020603050405020304" pitchFamily="18" charset="0"/>
              </a:rPr>
              <a:t>TASK 2 - </a:t>
            </a:r>
            <a:r>
              <a:rPr lang="en-GB" sz="2800" b="1" dirty="0">
                <a:solidFill>
                  <a:srgbClr val="00B050"/>
                </a:solidFill>
                <a:effectLst/>
                <a:latin typeface="Times New Roman" panose="02020603050405020304" pitchFamily="18" charset="0"/>
                <a:cs typeface="Times New Roman" panose="02020603050405020304" pitchFamily="18" charset="0"/>
              </a:rPr>
              <a:t>PREDICTION OF STORE SALES</a:t>
            </a:r>
            <a:endParaRPr lang="en-IN" sz="2800" b="0" i="0" dirty="0">
              <a:solidFill>
                <a:srgbClr val="00B050"/>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03D9AAA-82C5-0DD9-290E-F6A5D42FB462}"/>
              </a:ext>
            </a:extLst>
          </p:cNvPr>
          <p:cNvSpPr txBox="1"/>
          <p:nvPr/>
        </p:nvSpPr>
        <p:spPr>
          <a:xfrm>
            <a:off x="436098" y="865163"/>
            <a:ext cx="1667022" cy="400929"/>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BA6413F9-BC7B-BB75-A557-D95983D3626E}"/>
              </a:ext>
            </a:extLst>
          </p:cNvPr>
          <p:cNvSpPr txBox="1"/>
          <p:nvPr/>
        </p:nvSpPr>
        <p:spPr>
          <a:xfrm>
            <a:off x="335245" y="1524453"/>
            <a:ext cx="2243797" cy="707886"/>
          </a:xfrm>
          <a:prstGeom prst="rect">
            <a:avLst/>
          </a:prstGeom>
          <a:noFill/>
        </p:spPr>
        <p:txBody>
          <a:bodyPr wrap="square" rtlCol="0">
            <a:spAutoFit/>
          </a:bodyPr>
          <a:lstStyle/>
          <a:p>
            <a:r>
              <a:rPr lang="en-GB" sz="2000" b="1" dirty="0">
                <a:latin typeface="Times New Roman" panose="02020603050405020304" pitchFamily="18" charset="0"/>
                <a:cs typeface="Times New Roman" panose="02020603050405020304" pitchFamily="18" charset="0"/>
              </a:rPr>
              <a:t>Model R2 Score</a:t>
            </a:r>
            <a:endParaRPr lang="en-GB" sz="2000" b="1" dirty="0">
              <a:effectLst/>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C659D8FD-8A87-0741-2105-70717CB4DAB1}"/>
              </a:ext>
            </a:extLst>
          </p:cNvPr>
          <p:cNvPicPr>
            <a:picLocks noChangeAspect="1"/>
          </p:cNvPicPr>
          <p:nvPr/>
        </p:nvPicPr>
        <p:blipFill>
          <a:blip r:embed="rId3"/>
          <a:stretch>
            <a:fillRect/>
          </a:stretch>
        </p:blipFill>
        <p:spPr>
          <a:xfrm>
            <a:off x="272645" y="1918337"/>
            <a:ext cx="4070204" cy="3097931"/>
          </a:xfrm>
          <a:prstGeom prst="rect">
            <a:avLst/>
          </a:prstGeom>
        </p:spPr>
      </p:pic>
      <p:pic>
        <p:nvPicPr>
          <p:cNvPr id="17" name="Picture 16">
            <a:extLst>
              <a:ext uri="{FF2B5EF4-FFF2-40B4-BE49-F238E27FC236}">
                <a16:creationId xmlns:a16="http://schemas.microsoft.com/office/drawing/2014/main" id="{3BD90E6C-2681-6673-5F33-7C46EFC57A7C}"/>
              </a:ext>
            </a:extLst>
          </p:cNvPr>
          <p:cNvPicPr>
            <a:picLocks noChangeAspect="1"/>
          </p:cNvPicPr>
          <p:nvPr/>
        </p:nvPicPr>
        <p:blipFill>
          <a:blip r:embed="rId4"/>
          <a:stretch>
            <a:fillRect/>
          </a:stretch>
        </p:blipFill>
        <p:spPr>
          <a:xfrm>
            <a:off x="5202219" y="1878396"/>
            <a:ext cx="3810330" cy="31778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2770B0-728C-647E-1440-098576ACF7A9}"/>
              </a:ext>
            </a:extLst>
          </p:cNvPr>
          <p:cNvSpPr txBox="1"/>
          <p:nvPr/>
        </p:nvSpPr>
        <p:spPr>
          <a:xfrm>
            <a:off x="1333978" y="527781"/>
            <a:ext cx="6330875" cy="461665"/>
          </a:xfrm>
          <a:prstGeom prst="rect">
            <a:avLst/>
          </a:prstGeom>
          <a:noFill/>
        </p:spPr>
        <p:txBody>
          <a:bodyPr wrap="square">
            <a:spAutoFit/>
          </a:bodyPr>
          <a:lstStyle/>
          <a:p>
            <a:r>
              <a:rPr lang="en-IN" sz="2400" b="1" dirty="0">
                <a:solidFill>
                  <a:srgbClr val="00B050"/>
                </a:solidFill>
                <a:effectLst/>
                <a:latin typeface="Times New Roman" panose="02020603050405020304" pitchFamily="18" charset="0"/>
                <a:cs typeface="Times New Roman" panose="02020603050405020304" pitchFamily="18" charset="0"/>
              </a:rPr>
              <a:t>Random Forest Feature Importance</a:t>
            </a:r>
          </a:p>
        </p:txBody>
      </p:sp>
      <p:pic>
        <p:nvPicPr>
          <p:cNvPr id="4" name="Picture 3">
            <a:extLst>
              <a:ext uri="{FF2B5EF4-FFF2-40B4-BE49-F238E27FC236}">
                <a16:creationId xmlns:a16="http://schemas.microsoft.com/office/drawing/2014/main" id="{E40CC137-C482-CEF9-6D32-1EF52C91EC05}"/>
              </a:ext>
            </a:extLst>
          </p:cNvPr>
          <p:cNvPicPr>
            <a:picLocks noChangeAspect="1"/>
          </p:cNvPicPr>
          <p:nvPr/>
        </p:nvPicPr>
        <p:blipFill>
          <a:blip r:embed="rId2"/>
          <a:stretch>
            <a:fillRect/>
          </a:stretch>
        </p:blipFill>
        <p:spPr>
          <a:xfrm>
            <a:off x="198712" y="1304872"/>
            <a:ext cx="4647606" cy="2067848"/>
          </a:xfrm>
          <a:prstGeom prst="rect">
            <a:avLst/>
          </a:prstGeom>
        </p:spPr>
      </p:pic>
      <p:pic>
        <p:nvPicPr>
          <p:cNvPr id="5" name="Picture 4">
            <a:extLst>
              <a:ext uri="{FF2B5EF4-FFF2-40B4-BE49-F238E27FC236}">
                <a16:creationId xmlns:a16="http://schemas.microsoft.com/office/drawing/2014/main" id="{78108BCD-F19F-A613-04A9-9ECAD1726812}"/>
              </a:ext>
            </a:extLst>
          </p:cNvPr>
          <p:cNvPicPr>
            <a:picLocks noChangeAspect="1"/>
          </p:cNvPicPr>
          <p:nvPr/>
        </p:nvPicPr>
        <p:blipFill>
          <a:blip r:embed="rId3"/>
          <a:stretch>
            <a:fillRect/>
          </a:stretch>
        </p:blipFill>
        <p:spPr>
          <a:xfrm>
            <a:off x="4846318" y="1300519"/>
            <a:ext cx="4413389" cy="1939231"/>
          </a:xfrm>
          <a:prstGeom prst="rect">
            <a:avLst/>
          </a:prstGeom>
        </p:spPr>
      </p:pic>
      <p:sp>
        <p:nvSpPr>
          <p:cNvPr id="6" name="TextBox 5">
            <a:extLst>
              <a:ext uri="{FF2B5EF4-FFF2-40B4-BE49-F238E27FC236}">
                <a16:creationId xmlns:a16="http://schemas.microsoft.com/office/drawing/2014/main" id="{CCB7D5B3-8BDE-5EAC-F1B1-44A62FB93349}"/>
              </a:ext>
            </a:extLst>
          </p:cNvPr>
          <p:cNvSpPr txBox="1"/>
          <p:nvPr/>
        </p:nvSpPr>
        <p:spPr>
          <a:xfrm>
            <a:off x="535502" y="3655248"/>
            <a:ext cx="7666891" cy="830997"/>
          </a:xfrm>
          <a:prstGeom prst="rect">
            <a:avLst/>
          </a:prstGeom>
          <a:noFill/>
        </p:spPr>
        <p:txBody>
          <a:bodyPr wrap="square" rtlCol="0">
            <a:spAutoFit/>
          </a:bodyPr>
          <a:lstStyle/>
          <a:p>
            <a:r>
              <a:rPr lang="en-GB" sz="1600" b="1" dirty="0">
                <a:latin typeface="Times New Roman" panose="02020603050405020304" pitchFamily="18" charset="0"/>
                <a:cs typeface="Times New Roman" panose="02020603050405020304" pitchFamily="18" charset="0"/>
              </a:rPr>
              <a:t>Feature Importance Insights:</a:t>
            </a:r>
            <a:br>
              <a:rPr lang="en-GB" sz="1600" dirty="0">
                <a:latin typeface="Times New Roman" panose="02020603050405020304" pitchFamily="18" charset="0"/>
                <a:cs typeface="Times New Roman" panose="02020603050405020304" pitchFamily="18" charset="0"/>
              </a:rPr>
            </a:br>
            <a:r>
              <a:rPr lang="en-GB" sz="1600" dirty="0">
                <a:latin typeface="Times New Roman" panose="02020603050405020304" pitchFamily="18" charset="0"/>
                <a:cs typeface="Times New Roman" panose="02020603050405020304" pitchFamily="18" charset="0"/>
              </a:rPr>
              <a:t>Feature 3 is the most significant contributor to model performance, followed by Feature 18, while Features 1, 0, and others show minimal impact on sales prediction.</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4060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592751-8CAA-6837-730D-FFBCDD45906F}"/>
              </a:ext>
            </a:extLst>
          </p:cNvPr>
          <p:cNvPicPr>
            <a:picLocks noChangeAspect="1"/>
          </p:cNvPicPr>
          <p:nvPr/>
        </p:nvPicPr>
        <p:blipFill>
          <a:blip r:embed="rId2"/>
          <a:stretch>
            <a:fillRect/>
          </a:stretch>
        </p:blipFill>
        <p:spPr>
          <a:xfrm>
            <a:off x="123723" y="1424838"/>
            <a:ext cx="5167724" cy="2027163"/>
          </a:xfrm>
          <a:prstGeom prst="rect">
            <a:avLst/>
          </a:prstGeom>
        </p:spPr>
      </p:pic>
      <p:pic>
        <p:nvPicPr>
          <p:cNvPr id="3" name="Picture 2">
            <a:extLst>
              <a:ext uri="{FF2B5EF4-FFF2-40B4-BE49-F238E27FC236}">
                <a16:creationId xmlns:a16="http://schemas.microsoft.com/office/drawing/2014/main" id="{B2F9A01B-E129-F721-4B18-57BA2944A954}"/>
              </a:ext>
            </a:extLst>
          </p:cNvPr>
          <p:cNvPicPr>
            <a:picLocks noChangeAspect="1"/>
          </p:cNvPicPr>
          <p:nvPr/>
        </p:nvPicPr>
        <p:blipFill>
          <a:blip r:embed="rId3"/>
          <a:stretch>
            <a:fillRect/>
          </a:stretch>
        </p:blipFill>
        <p:spPr>
          <a:xfrm>
            <a:off x="5291691" y="1424838"/>
            <a:ext cx="3798766" cy="2465031"/>
          </a:xfrm>
          <a:prstGeom prst="rect">
            <a:avLst/>
          </a:prstGeom>
        </p:spPr>
      </p:pic>
      <p:sp>
        <p:nvSpPr>
          <p:cNvPr id="4" name="TextBox 3">
            <a:extLst>
              <a:ext uri="{FF2B5EF4-FFF2-40B4-BE49-F238E27FC236}">
                <a16:creationId xmlns:a16="http://schemas.microsoft.com/office/drawing/2014/main" id="{F47DF007-70C4-672C-A100-558E3D64CD9F}"/>
              </a:ext>
            </a:extLst>
          </p:cNvPr>
          <p:cNvSpPr txBox="1"/>
          <p:nvPr/>
        </p:nvSpPr>
        <p:spPr>
          <a:xfrm>
            <a:off x="2134462" y="571471"/>
            <a:ext cx="4452425" cy="830997"/>
          </a:xfrm>
          <a:prstGeom prst="rect">
            <a:avLst/>
          </a:prstGeom>
          <a:noFill/>
        </p:spPr>
        <p:txBody>
          <a:bodyPr wrap="square" rtlCol="0">
            <a:spAutoFit/>
          </a:bodyPr>
          <a:lstStyle/>
          <a:p>
            <a:r>
              <a:rPr lang="en-IN" sz="2400" b="1" dirty="0">
                <a:solidFill>
                  <a:srgbClr val="00B050"/>
                </a:solidFill>
                <a:effectLst/>
                <a:latin typeface="Times New Roman" panose="02020603050405020304" pitchFamily="18" charset="0"/>
                <a:cs typeface="Times New Roman" panose="02020603050405020304" pitchFamily="18" charset="0"/>
              </a:rPr>
              <a:t>XGBoost Feature Importance</a:t>
            </a:r>
          </a:p>
          <a:p>
            <a:endParaRPr lang="en-IN"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9021C3-F79F-0307-416F-AA1369536DC0}"/>
              </a:ext>
            </a:extLst>
          </p:cNvPr>
          <p:cNvSpPr txBox="1"/>
          <p:nvPr/>
        </p:nvSpPr>
        <p:spPr>
          <a:xfrm>
            <a:off x="574086" y="3625633"/>
            <a:ext cx="6203852" cy="1384995"/>
          </a:xfrm>
          <a:prstGeom prst="rect">
            <a:avLst/>
          </a:prstGeom>
          <a:noFill/>
        </p:spPr>
        <p:txBody>
          <a:bodyPr wrap="square" rtlCol="0">
            <a:spAutoFit/>
          </a:bodyPr>
          <a:lstStyle/>
          <a:p>
            <a:r>
              <a:rPr lang="en-GB" sz="1400" b="1" dirty="0">
                <a:latin typeface="Times New Roman" panose="02020603050405020304" pitchFamily="18" charset="0"/>
                <a:cs typeface="Times New Roman" panose="02020603050405020304" pitchFamily="18" charset="0"/>
              </a:rPr>
              <a:t>Insights &amp; Recommendations:</a:t>
            </a:r>
            <a:br>
              <a:rPr lang="en-GB" sz="1400" dirty="0">
                <a:latin typeface="Times New Roman" panose="02020603050405020304" pitchFamily="18" charset="0"/>
                <a:cs typeface="Times New Roman" panose="02020603050405020304" pitchFamily="18" charset="0"/>
              </a:rPr>
            </a:br>
            <a:r>
              <a:rPr lang="en-GB" sz="1400" dirty="0">
                <a:latin typeface="Times New Roman" panose="02020603050405020304" pitchFamily="18" charset="0"/>
                <a:cs typeface="Times New Roman" panose="02020603050405020304" pitchFamily="18" charset="0"/>
              </a:rPr>
              <a:t>Prioritize key features like f21 and f4, as they are the strongest sales predictors. Simplify the model by potentially removing low-impact features (e.g., f7, f8, f12). Focus on enhancing top features, and consider feature engineering for complex patterns. Regularly update the model to maintain prediction accuracy by adjusting to shifts in feature importance.</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6655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5" name="Text 3"/>
          <p:cNvSpPr/>
          <p:nvPr/>
        </p:nvSpPr>
        <p:spPr>
          <a:xfrm>
            <a:off x="844521" y="621471"/>
            <a:ext cx="7784444" cy="600660"/>
          </a:xfrm>
          <a:prstGeom prst="rect">
            <a:avLst/>
          </a:prstGeom>
          <a:noFill/>
          <a:ln/>
        </p:spPr>
        <p:txBody>
          <a:bodyPr wrap="square" rtlCol="0" anchor="ctr"/>
          <a:lstStyle/>
          <a:p>
            <a:pPr algn="ctr"/>
            <a:r>
              <a:rPr lang="en-IN" sz="2400" b="1" i="0" dirty="0">
                <a:solidFill>
                  <a:srgbClr val="00B050"/>
                </a:solidFill>
                <a:effectLst/>
                <a:latin typeface="Times New Roman" panose="02020603050405020304" pitchFamily="18" charset="0"/>
                <a:cs typeface="Times New Roman" panose="02020603050405020304" pitchFamily="18" charset="0"/>
              </a:rPr>
              <a:t>TASK 3 - </a:t>
            </a:r>
            <a:r>
              <a:rPr lang="en-GB" sz="2400" b="1" dirty="0">
                <a:solidFill>
                  <a:srgbClr val="00B050"/>
                </a:solidFill>
                <a:effectLst/>
                <a:latin typeface="Times New Roman" panose="02020603050405020304" pitchFamily="18" charset="0"/>
                <a:cs typeface="Times New Roman" panose="02020603050405020304" pitchFamily="18" charset="0"/>
              </a:rPr>
              <a:t>BUILDING MODEL WITH</a:t>
            </a:r>
          </a:p>
          <a:p>
            <a:pPr algn="ctr"/>
            <a:r>
              <a:rPr lang="en-GB" sz="2400" b="1" dirty="0">
                <a:solidFill>
                  <a:srgbClr val="00B050"/>
                </a:solidFill>
                <a:effectLst/>
                <a:latin typeface="Times New Roman" panose="02020603050405020304" pitchFamily="18" charset="0"/>
                <a:cs typeface="Times New Roman" panose="02020603050405020304" pitchFamily="18" charset="0"/>
              </a:rPr>
              <a:t>DEEP LEARNING</a:t>
            </a:r>
            <a:endParaRPr lang="en-GB" sz="2400" b="0" dirty="0">
              <a:solidFill>
                <a:srgbClr val="00B050"/>
              </a:solidFill>
              <a:effectLst/>
              <a:latin typeface="Times New Roman" panose="02020603050405020304" pitchFamily="18" charset="0"/>
              <a:cs typeface="Times New Roman" panose="02020603050405020304" pitchFamily="18" charset="0"/>
            </a:endParaRPr>
          </a:p>
        </p:txBody>
      </p:sp>
      <p:sp>
        <p:nvSpPr>
          <p:cNvPr id="6" name="Text 4"/>
          <p:cNvSpPr/>
          <p:nvPr/>
        </p:nvSpPr>
        <p:spPr>
          <a:xfrm>
            <a:off x="1207008" y="1543050"/>
            <a:ext cx="7315200" cy="3343275"/>
          </a:xfrm>
          <a:prstGeom prst="rect">
            <a:avLst/>
          </a:prstGeom>
          <a:noFill/>
          <a:ln/>
        </p:spPr>
        <p:txBody>
          <a:bodyPr wrap="square" rtlCol="0" anchor="t"/>
          <a:lstStyle/>
          <a:p>
            <a:pPr marL="342900" indent="-342900" algn="just">
              <a:lnSpc>
                <a:spcPts val="2000"/>
              </a:lnSpc>
              <a:buSzPct val="100000"/>
              <a:buChar char="•"/>
            </a:pPr>
            <a:endParaRPr lang="en-US" sz="1200" dirty="0"/>
          </a:p>
        </p:txBody>
      </p:sp>
      <p:sp>
        <p:nvSpPr>
          <p:cNvPr id="9" name="TextBox 8">
            <a:extLst>
              <a:ext uri="{FF2B5EF4-FFF2-40B4-BE49-F238E27FC236}">
                <a16:creationId xmlns:a16="http://schemas.microsoft.com/office/drawing/2014/main" id="{FAB71DA3-8A33-504A-56EF-0A9032E49D43}"/>
              </a:ext>
            </a:extLst>
          </p:cNvPr>
          <p:cNvSpPr txBox="1"/>
          <p:nvPr/>
        </p:nvSpPr>
        <p:spPr>
          <a:xfrm>
            <a:off x="64558" y="1584634"/>
            <a:ext cx="4572000" cy="307777"/>
          </a:xfrm>
          <a:prstGeom prst="rect">
            <a:avLst/>
          </a:prstGeom>
          <a:noFill/>
        </p:spPr>
        <p:txBody>
          <a:bodyPr wrap="square">
            <a:spAutoFit/>
          </a:bodyPr>
          <a:lstStyle/>
          <a:p>
            <a:r>
              <a:rPr lang="en-GB" sz="1400" b="1" dirty="0">
                <a:effectLst/>
                <a:latin typeface="Times New Roman" panose="02020603050405020304" pitchFamily="18" charset="0"/>
                <a:cs typeface="Times New Roman" panose="02020603050405020304" pitchFamily="18" charset="0"/>
              </a:rPr>
              <a:t>Check for autocorrelation and partial autocorrelation</a:t>
            </a:r>
          </a:p>
        </p:txBody>
      </p:sp>
      <p:pic>
        <p:nvPicPr>
          <p:cNvPr id="13" name="Picture 12">
            <a:extLst>
              <a:ext uri="{FF2B5EF4-FFF2-40B4-BE49-F238E27FC236}">
                <a16:creationId xmlns:a16="http://schemas.microsoft.com/office/drawing/2014/main" id="{066A645C-2A50-7762-8693-D718966FC2C5}"/>
              </a:ext>
            </a:extLst>
          </p:cNvPr>
          <p:cNvPicPr>
            <a:picLocks noChangeAspect="1"/>
          </p:cNvPicPr>
          <p:nvPr/>
        </p:nvPicPr>
        <p:blipFill>
          <a:blip r:embed="rId3"/>
          <a:stretch>
            <a:fillRect/>
          </a:stretch>
        </p:blipFill>
        <p:spPr>
          <a:xfrm>
            <a:off x="64558" y="1892411"/>
            <a:ext cx="5231928" cy="2478306"/>
          </a:xfrm>
          <a:prstGeom prst="rect">
            <a:avLst/>
          </a:prstGeom>
        </p:spPr>
      </p:pic>
      <p:pic>
        <p:nvPicPr>
          <p:cNvPr id="17" name="Picture 16">
            <a:extLst>
              <a:ext uri="{FF2B5EF4-FFF2-40B4-BE49-F238E27FC236}">
                <a16:creationId xmlns:a16="http://schemas.microsoft.com/office/drawing/2014/main" id="{825AB2EC-C6FF-1609-632A-E75DCC5D6847}"/>
              </a:ext>
            </a:extLst>
          </p:cNvPr>
          <p:cNvPicPr>
            <a:picLocks noChangeAspect="1"/>
          </p:cNvPicPr>
          <p:nvPr/>
        </p:nvPicPr>
        <p:blipFill>
          <a:blip r:embed="rId4"/>
          <a:stretch>
            <a:fillRect/>
          </a:stretch>
        </p:blipFill>
        <p:spPr>
          <a:xfrm>
            <a:off x="5281165" y="1681741"/>
            <a:ext cx="3798277" cy="2478306"/>
          </a:xfrm>
          <a:prstGeom prst="rect">
            <a:avLst/>
          </a:prstGeom>
        </p:spPr>
      </p:pic>
      <p:sp>
        <p:nvSpPr>
          <p:cNvPr id="18" name="TextBox 17">
            <a:extLst>
              <a:ext uri="{FF2B5EF4-FFF2-40B4-BE49-F238E27FC236}">
                <a16:creationId xmlns:a16="http://schemas.microsoft.com/office/drawing/2014/main" id="{5D387859-3F9A-2431-46E7-8F5BCC49491F}"/>
              </a:ext>
            </a:extLst>
          </p:cNvPr>
          <p:cNvSpPr txBox="1"/>
          <p:nvPr/>
        </p:nvSpPr>
        <p:spPr>
          <a:xfrm>
            <a:off x="181825" y="4259189"/>
            <a:ext cx="5023018" cy="738664"/>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The ACF and PACF plots indicate significant lags (up to lag 5 and specific others), suggesting an ARIMA model with these parameters may effectively capture the autocorrelation pattern.</a:t>
            </a:r>
            <a:endParaRPr lang="en-IN" sz="1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656E6C9B-60C1-9F6C-D918-7700429B153D}"/>
              </a:ext>
            </a:extLst>
          </p:cNvPr>
          <p:cNvSpPr txBox="1"/>
          <p:nvPr/>
        </p:nvSpPr>
        <p:spPr>
          <a:xfrm>
            <a:off x="5268353" y="4095174"/>
            <a:ext cx="3798277" cy="954107"/>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The model learns effectively with both losses decreasing steadily, </a:t>
            </a:r>
            <a:r>
              <a:rPr lang="en-GB" sz="1400" dirty="0" err="1">
                <a:latin typeface="Times New Roman" panose="02020603050405020304" pitchFamily="18" charset="0"/>
                <a:cs typeface="Times New Roman" panose="02020603050405020304" pitchFamily="18" charset="0"/>
              </a:rPr>
              <a:t>leveling</a:t>
            </a:r>
            <a:r>
              <a:rPr lang="en-GB" sz="1400" dirty="0">
                <a:latin typeface="Times New Roman" panose="02020603050405020304" pitchFamily="18" charset="0"/>
                <a:cs typeface="Times New Roman" panose="02020603050405020304" pitchFamily="18" charset="0"/>
              </a:rPr>
              <a:t> out around 30 epochs, suggesting early stopping could optimize training time.</a:t>
            </a:r>
            <a:endParaRPr lang="en-I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ADF1AE-6070-A808-CE46-14218E3486CF}"/>
              </a:ext>
            </a:extLst>
          </p:cNvPr>
          <p:cNvPicPr>
            <a:picLocks noChangeAspect="1"/>
          </p:cNvPicPr>
          <p:nvPr/>
        </p:nvPicPr>
        <p:blipFill>
          <a:blip r:embed="rId2"/>
          <a:stretch>
            <a:fillRect/>
          </a:stretch>
        </p:blipFill>
        <p:spPr>
          <a:xfrm>
            <a:off x="0" y="0"/>
            <a:ext cx="9144000" cy="3615397"/>
          </a:xfrm>
          <a:prstGeom prst="rect">
            <a:avLst/>
          </a:prstGeom>
        </p:spPr>
      </p:pic>
      <p:sp>
        <p:nvSpPr>
          <p:cNvPr id="4" name="TextBox 3">
            <a:extLst>
              <a:ext uri="{FF2B5EF4-FFF2-40B4-BE49-F238E27FC236}">
                <a16:creationId xmlns:a16="http://schemas.microsoft.com/office/drawing/2014/main" id="{ED4E0DBE-8656-A91F-BAF7-18EED6ABD3D5}"/>
              </a:ext>
            </a:extLst>
          </p:cNvPr>
          <p:cNvSpPr txBox="1"/>
          <p:nvPr/>
        </p:nvSpPr>
        <p:spPr>
          <a:xfrm>
            <a:off x="724488" y="3446585"/>
            <a:ext cx="6858000" cy="1569660"/>
          </a:xfrm>
          <a:prstGeom prst="rect">
            <a:avLst/>
          </a:prstGeom>
          <a:noFill/>
        </p:spPr>
        <p:txBody>
          <a:bodyPr wrap="square" rtlCol="0">
            <a:spAutoFit/>
          </a:bodyPr>
          <a:lstStyle/>
          <a:p>
            <a:r>
              <a:rPr lang="en-GB" sz="1600" b="0" dirty="0">
                <a:effectLst/>
                <a:latin typeface="Times New Roman" panose="02020603050405020304" pitchFamily="18" charset="0"/>
                <a:cs typeface="Times New Roman" panose="02020603050405020304" pitchFamily="18" charset="0"/>
              </a:rPr>
              <a:t>The graph shows that predicted sales closely follow the actual sales trend, although there are several instances where the predicted values fluctuate more than actual values. This suggests the model is reasonably accurate but may sometimes overestimate or underestimate sales. To improve accuracy, consider fine-tuning the model or using additional data features.</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997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5" name="Text 3"/>
          <p:cNvSpPr/>
          <p:nvPr/>
        </p:nvSpPr>
        <p:spPr>
          <a:xfrm>
            <a:off x="1223787" y="404869"/>
            <a:ext cx="7315200" cy="514350"/>
          </a:xfrm>
          <a:prstGeom prst="rect">
            <a:avLst/>
          </a:prstGeom>
          <a:noFill/>
          <a:ln/>
        </p:spPr>
        <p:txBody>
          <a:bodyPr wrap="square" rtlCol="0" anchor="ctr"/>
          <a:lstStyle/>
          <a:p>
            <a:pPr algn="l"/>
            <a:r>
              <a:rPr lang="en-IN" sz="2400" b="1" i="0" dirty="0">
                <a:solidFill>
                  <a:srgbClr val="00B050"/>
                </a:solidFill>
                <a:effectLst/>
                <a:latin typeface="Times New Roman" panose="02020603050405020304" pitchFamily="18" charset="0"/>
                <a:cs typeface="Times New Roman" panose="02020603050405020304" pitchFamily="18" charset="0"/>
              </a:rPr>
              <a:t>Task 4 -</a:t>
            </a:r>
            <a:r>
              <a:rPr lang="en-GB" sz="2400" b="1" i="0" u="none" strike="noStrike" baseline="0" dirty="0">
                <a:solidFill>
                  <a:srgbClr val="00B050"/>
                </a:solidFill>
                <a:latin typeface="Times New Roman" panose="02020603050405020304" pitchFamily="18" charset="0"/>
                <a:cs typeface="Times New Roman" panose="02020603050405020304" pitchFamily="18" charset="0"/>
              </a:rPr>
              <a:t> Serving predictions on a web interface</a:t>
            </a:r>
            <a:endParaRPr lang="en-IN" sz="2400" b="1" i="0" dirty="0">
              <a:solidFill>
                <a:srgbClr val="00B050"/>
              </a:solidFill>
              <a:effectLst/>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BD0F2398-9BF4-5250-E47A-33B06DA6D6E2}"/>
              </a:ext>
            </a:extLst>
          </p:cNvPr>
          <p:cNvPicPr>
            <a:picLocks noChangeAspect="1"/>
          </p:cNvPicPr>
          <p:nvPr/>
        </p:nvPicPr>
        <p:blipFill>
          <a:blip r:embed="rId3"/>
          <a:stretch>
            <a:fillRect/>
          </a:stretch>
        </p:blipFill>
        <p:spPr>
          <a:xfrm>
            <a:off x="211222" y="1084588"/>
            <a:ext cx="5449520" cy="2036630"/>
          </a:xfrm>
          <a:prstGeom prst="rect">
            <a:avLst/>
          </a:prstGeom>
        </p:spPr>
      </p:pic>
      <p:pic>
        <p:nvPicPr>
          <p:cNvPr id="17" name="Picture 16">
            <a:extLst>
              <a:ext uri="{FF2B5EF4-FFF2-40B4-BE49-F238E27FC236}">
                <a16:creationId xmlns:a16="http://schemas.microsoft.com/office/drawing/2014/main" id="{4657F747-4DAC-8DF4-2366-025F768F2052}"/>
              </a:ext>
            </a:extLst>
          </p:cNvPr>
          <p:cNvPicPr>
            <a:picLocks noChangeAspect="1"/>
          </p:cNvPicPr>
          <p:nvPr/>
        </p:nvPicPr>
        <p:blipFill>
          <a:blip r:embed="rId4"/>
          <a:stretch>
            <a:fillRect/>
          </a:stretch>
        </p:blipFill>
        <p:spPr>
          <a:xfrm>
            <a:off x="4768948" y="1148505"/>
            <a:ext cx="4375052" cy="1977377"/>
          </a:xfrm>
          <a:prstGeom prst="rect">
            <a:avLst/>
          </a:prstGeom>
        </p:spPr>
      </p:pic>
      <p:pic>
        <p:nvPicPr>
          <p:cNvPr id="21" name="Picture 20">
            <a:extLst>
              <a:ext uri="{FF2B5EF4-FFF2-40B4-BE49-F238E27FC236}">
                <a16:creationId xmlns:a16="http://schemas.microsoft.com/office/drawing/2014/main" id="{833E2813-E513-4BBC-AB97-8EE3FD66D55C}"/>
              </a:ext>
            </a:extLst>
          </p:cNvPr>
          <p:cNvPicPr>
            <a:picLocks noChangeAspect="1"/>
          </p:cNvPicPr>
          <p:nvPr/>
        </p:nvPicPr>
        <p:blipFill>
          <a:blip r:embed="rId5"/>
          <a:stretch>
            <a:fillRect/>
          </a:stretch>
        </p:blipFill>
        <p:spPr>
          <a:xfrm>
            <a:off x="-6067" y="2837475"/>
            <a:ext cx="4209094" cy="1776728"/>
          </a:xfrm>
          <a:prstGeom prst="rect">
            <a:avLst/>
          </a:prstGeom>
        </p:spPr>
      </p:pic>
      <p:pic>
        <p:nvPicPr>
          <p:cNvPr id="23" name="Picture 22">
            <a:extLst>
              <a:ext uri="{FF2B5EF4-FFF2-40B4-BE49-F238E27FC236}">
                <a16:creationId xmlns:a16="http://schemas.microsoft.com/office/drawing/2014/main" id="{DE4C9D3D-5043-A1EC-885F-6A481EF72F27}"/>
              </a:ext>
            </a:extLst>
          </p:cNvPr>
          <p:cNvPicPr>
            <a:picLocks noChangeAspect="1"/>
          </p:cNvPicPr>
          <p:nvPr/>
        </p:nvPicPr>
        <p:blipFill>
          <a:blip r:embed="rId6"/>
          <a:stretch>
            <a:fillRect/>
          </a:stretch>
        </p:blipFill>
        <p:spPr>
          <a:xfrm>
            <a:off x="4306520" y="2790421"/>
            <a:ext cx="2412609" cy="2303451"/>
          </a:xfrm>
          <a:prstGeom prst="rect">
            <a:avLst/>
          </a:prstGeom>
        </p:spPr>
      </p:pic>
      <p:pic>
        <p:nvPicPr>
          <p:cNvPr id="25" name="Picture 24">
            <a:extLst>
              <a:ext uri="{FF2B5EF4-FFF2-40B4-BE49-F238E27FC236}">
                <a16:creationId xmlns:a16="http://schemas.microsoft.com/office/drawing/2014/main" id="{90499E3D-EFD8-A65B-ADC2-DF29A321397B}"/>
              </a:ext>
            </a:extLst>
          </p:cNvPr>
          <p:cNvPicPr>
            <a:picLocks noChangeAspect="1"/>
          </p:cNvPicPr>
          <p:nvPr/>
        </p:nvPicPr>
        <p:blipFill>
          <a:blip r:embed="rId7"/>
          <a:stretch>
            <a:fillRect/>
          </a:stretch>
        </p:blipFill>
        <p:spPr>
          <a:xfrm>
            <a:off x="6693849" y="3197223"/>
            <a:ext cx="2450151" cy="190597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31520" y="411480"/>
            <a:ext cx="64008" cy="1285875"/>
          </a:xfrm>
          <a:prstGeom prst="rect">
            <a:avLst/>
          </a:prstGeom>
          <a:solidFill>
            <a:srgbClr val="FFD600"/>
          </a:solidFill>
          <a:ln w="12700">
            <a:solidFill>
              <a:srgbClr val="FFD600"/>
            </a:solidFill>
            <a:prstDash val="solid"/>
          </a:ln>
        </p:spPr>
      </p:sp>
      <p:sp>
        <p:nvSpPr>
          <p:cNvPr id="4" name="Text 2"/>
          <p:cNvSpPr/>
          <p:nvPr/>
        </p:nvSpPr>
        <p:spPr>
          <a:xfrm>
            <a:off x="1280160" y="0"/>
            <a:ext cx="457200" cy="365760"/>
          </a:xfrm>
          <a:prstGeom prst="rect">
            <a:avLst/>
          </a:prstGeom>
          <a:noFill/>
          <a:ln/>
        </p:spPr>
        <p:txBody>
          <a:bodyPr wrap="square" rtlCol="0" anchor="t"/>
          <a:lstStyle/>
          <a:p>
            <a:pPr marL="0" indent="0" algn="ctr">
              <a:buNone/>
            </a:pPr>
            <a:endParaRPr lang="en-US" sz="1600" dirty="0"/>
          </a:p>
        </p:txBody>
      </p:sp>
      <p:sp>
        <p:nvSpPr>
          <p:cNvPr id="5" name="Text 3"/>
          <p:cNvSpPr/>
          <p:nvPr/>
        </p:nvSpPr>
        <p:spPr>
          <a:xfrm>
            <a:off x="2073847" y="534456"/>
            <a:ext cx="7315200" cy="514350"/>
          </a:xfrm>
          <a:prstGeom prst="rect">
            <a:avLst/>
          </a:prstGeom>
          <a:noFill/>
          <a:ln/>
        </p:spPr>
        <p:txBody>
          <a:bodyPr wrap="square" rtlCol="0" anchor="ctr"/>
          <a:lstStyle/>
          <a:p>
            <a:pPr marL="0" indent="0">
              <a:buNone/>
            </a:pPr>
            <a:r>
              <a:rPr lang="en-US" sz="2400" b="1" dirty="0">
                <a:solidFill>
                  <a:srgbClr val="00B050"/>
                </a:solidFill>
                <a:latin typeface="Times New Roman" panose="02020603050405020304" pitchFamily="18" charset="0"/>
                <a:cs typeface="Times New Roman" panose="02020603050405020304" pitchFamily="18" charset="0"/>
              </a:rPr>
              <a:t>Interpretation and Recommendation</a:t>
            </a:r>
          </a:p>
        </p:txBody>
      </p:sp>
      <p:sp>
        <p:nvSpPr>
          <p:cNvPr id="7" name="TextBox 6">
            <a:extLst>
              <a:ext uri="{FF2B5EF4-FFF2-40B4-BE49-F238E27FC236}">
                <a16:creationId xmlns:a16="http://schemas.microsoft.com/office/drawing/2014/main" id="{91A2FFED-CF69-BA25-9E43-E0EA6F0E8031}"/>
              </a:ext>
            </a:extLst>
          </p:cNvPr>
          <p:cNvSpPr txBox="1"/>
          <p:nvPr/>
        </p:nvSpPr>
        <p:spPr>
          <a:xfrm>
            <a:off x="91441" y="1450181"/>
            <a:ext cx="8978600" cy="3693319"/>
          </a:xfrm>
          <a:prstGeom prst="rect">
            <a:avLst/>
          </a:prstGeom>
          <a:noFill/>
        </p:spPr>
        <p:txBody>
          <a:bodyPr wrap="square">
            <a:spAutoFit/>
          </a:bodyPr>
          <a:lstStyle/>
          <a:p>
            <a:r>
              <a:rPr lang="en-GB" b="1" dirty="0">
                <a:latin typeface="Times New Roman" panose="02020603050405020304" pitchFamily="18" charset="0"/>
                <a:cs typeface="Times New Roman" panose="02020603050405020304" pitchFamily="18" charset="0"/>
              </a:rPr>
              <a:t>Interpretation</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The predicted sales align well with actual sales patterns, capturing overall trends effectively. However, occasional deviations indicate that the model might not fully account for some influencing factors, leading to slight overestimations or underestimations in certain instances.</a:t>
            </a:r>
          </a:p>
          <a:p>
            <a:r>
              <a:rPr lang="en-GB" b="1" dirty="0">
                <a:latin typeface="Times New Roman" panose="02020603050405020304" pitchFamily="18" charset="0"/>
                <a:cs typeface="Times New Roman" panose="02020603050405020304" pitchFamily="18" charset="0"/>
              </a:rPr>
              <a:t>Recommendations</a:t>
            </a:r>
            <a:endParaRPr lang="en-GB" dirty="0">
              <a:latin typeface="Times New Roman" panose="02020603050405020304" pitchFamily="18" charset="0"/>
              <a:cs typeface="Times New Roman" panose="02020603050405020304" pitchFamily="18" charset="0"/>
            </a:endParaRPr>
          </a:p>
          <a:p>
            <a:pPr>
              <a:buFont typeface="+mj-lt"/>
              <a:buAutoNum type="arabicPeriod"/>
            </a:pPr>
            <a:r>
              <a:rPr lang="en-GB" b="1" dirty="0">
                <a:latin typeface="Times New Roman" panose="02020603050405020304" pitchFamily="18" charset="0"/>
                <a:cs typeface="Times New Roman" panose="02020603050405020304" pitchFamily="18" charset="0"/>
              </a:rPr>
              <a:t>Model Fine-tuning:</a:t>
            </a:r>
            <a:r>
              <a:rPr lang="en-GB" dirty="0">
                <a:latin typeface="Times New Roman" panose="02020603050405020304" pitchFamily="18" charset="0"/>
                <a:cs typeface="Times New Roman" panose="02020603050405020304" pitchFamily="18" charset="0"/>
              </a:rPr>
              <a:t> Experiment with hyperparameter tuning to reduce fluctuations in predictions and increase precision.</a:t>
            </a:r>
          </a:p>
          <a:p>
            <a:pPr>
              <a:buFont typeface="+mj-lt"/>
              <a:buAutoNum type="arabicPeriod"/>
            </a:pPr>
            <a:r>
              <a:rPr lang="en-GB" b="1" dirty="0">
                <a:latin typeface="Times New Roman" panose="02020603050405020304" pitchFamily="18" charset="0"/>
                <a:cs typeface="Times New Roman" panose="02020603050405020304" pitchFamily="18" charset="0"/>
              </a:rPr>
              <a:t>Additional Features:</a:t>
            </a:r>
            <a:r>
              <a:rPr lang="en-GB" dirty="0">
                <a:latin typeface="Times New Roman" panose="02020603050405020304" pitchFamily="18" charset="0"/>
                <a:cs typeface="Times New Roman" panose="02020603050405020304" pitchFamily="18" charset="0"/>
              </a:rPr>
              <a:t> Incorporate new features (e.g., economic indicators, competitor promotions) to capture factors that may influence sales.</a:t>
            </a:r>
          </a:p>
          <a:p>
            <a:pPr>
              <a:buFont typeface="+mj-lt"/>
              <a:buAutoNum type="arabicPeriod"/>
            </a:pPr>
            <a:r>
              <a:rPr lang="en-GB" b="1" dirty="0">
                <a:latin typeface="Times New Roman" panose="02020603050405020304" pitchFamily="18" charset="0"/>
                <a:cs typeface="Times New Roman" panose="02020603050405020304" pitchFamily="18" charset="0"/>
              </a:rPr>
              <a:t>Regular Updates:</a:t>
            </a:r>
            <a:r>
              <a:rPr lang="en-GB" dirty="0">
                <a:latin typeface="Times New Roman" panose="02020603050405020304" pitchFamily="18" charset="0"/>
                <a:cs typeface="Times New Roman" panose="02020603050405020304" pitchFamily="18" charset="0"/>
              </a:rPr>
              <a:t> Retrain the model periodically to incorporate recent data, ensuring it adapts to evolving sales patterns.</a:t>
            </a:r>
          </a:p>
          <a:p>
            <a:pPr>
              <a:buFont typeface="+mj-lt"/>
              <a:buAutoNum type="arabicPeriod"/>
            </a:pPr>
            <a:r>
              <a:rPr lang="en-GB" b="1" dirty="0">
                <a:latin typeface="Times New Roman" panose="02020603050405020304" pitchFamily="18" charset="0"/>
                <a:cs typeface="Times New Roman" panose="02020603050405020304" pitchFamily="18" charset="0"/>
              </a:rPr>
              <a:t>Ensemble Techniques:</a:t>
            </a:r>
            <a:r>
              <a:rPr lang="en-GB" dirty="0">
                <a:latin typeface="Times New Roman" panose="02020603050405020304" pitchFamily="18" charset="0"/>
                <a:cs typeface="Times New Roman" panose="02020603050405020304" pitchFamily="18" charset="0"/>
              </a:rPr>
              <a:t> Consider using ensemble methods to enhance robustness and further smooth out prediction fluctuations.</a:t>
            </a:r>
          </a:p>
        </p:txBody>
      </p:sp>
    </p:spTree>
    <p:extLst>
      <p:ext uri="{BB962C8B-B14F-4D97-AF65-F5344CB8AC3E}">
        <p14:creationId xmlns:p14="http://schemas.microsoft.com/office/powerpoint/2010/main" val="3085014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2D2BF3-75A0-88C1-E3B5-D55E6AA2557E}"/>
              </a:ext>
            </a:extLst>
          </p:cNvPr>
          <p:cNvSpPr txBox="1"/>
          <p:nvPr/>
        </p:nvSpPr>
        <p:spPr>
          <a:xfrm>
            <a:off x="2344235" y="2230453"/>
            <a:ext cx="4572000" cy="830997"/>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76850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320040" cy="5143500"/>
          </a:xfrm>
          <a:prstGeom prst="rect">
            <a:avLst/>
          </a:prstGeom>
          <a:solidFill>
            <a:srgbClr val="1A6847"/>
          </a:solidFill>
          <a:ln w="12700">
            <a:solidFill>
              <a:srgbClr val="1A6847"/>
            </a:solidFill>
            <a:prstDash val="solid"/>
          </a:ln>
        </p:spPr>
      </p:sp>
      <p:sp>
        <p:nvSpPr>
          <p:cNvPr id="8" name="Text 4"/>
          <p:cNvSpPr/>
          <p:nvPr/>
        </p:nvSpPr>
        <p:spPr>
          <a:xfrm>
            <a:off x="2783541" y="512858"/>
            <a:ext cx="4389120" cy="514350"/>
          </a:xfrm>
          <a:prstGeom prst="rect">
            <a:avLst/>
          </a:prstGeom>
          <a:noFill/>
          <a:ln/>
        </p:spPr>
        <p:txBody>
          <a:bodyPr wrap="square" rtlCol="0" anchor="ctr"/>
          <a:lstStyle/>
          <a:p>
            <a:pPr marL="0" indent="0">
              <a:buNone/>
            </a:pPr>
            <a:r>
              <a:rPr lang="en-IN" sz="3200" b="1" dirty="0">
                <a:solidFill>
                  <a:srgbClr val="00B050"/>
                </a:solidFill>
                <a:latin typeface="Times New Roman" panose="02020603050405020304" pitchFamily="18" charset="0"/>
                <a:cs typeface="Times New Roman" panose="02020603050405020304" pitchFamily="18" charset="0"/>
              </a:rPr>
              <a:t>BUSINESS NEED</a:t>
            </a:r>
            <a:endParaRPr lang="en-US" sz="3200" b="1" dirty="0">
              <a:solidFill>
                <a:srgbClr val="00B050"/>
              </a:solidFill>
              <a:latin typeface="Times New Roman" panose="02020603050405020304" pitchFamily="18" charset="0"/>
              <a:cs typeface="Times New Roman" panose="02020603050405020304" pitchFamily="18" charset="0"/>
            </a:endParaRPr>
          </a:p>
        </p:txBody>
      </p:sp>
      <p:sp>
        <p:nvSpPr>
          <p:cNvPr id="9" name="Text 5"/>
          <p:cNvSpPr/>
          <p:nvPr/>
        </p:nvSpPr>
        <p:spPr>
          <a:xfrm>
            <a:off x="444888" y="1311525"/>
            <a:ext cx="8638599" cy="1697473"/>
          </a:xfrm>
          <a:prstGeom prst="rect">
            <a:avLst/>
          </a:prstGeom>
          <a:noFill/>
          <a:ln/>
        </p:spPr>
        <p:txBody>
          <a:bodyPr wrap="square" rtlCol="0" anchor="ctr"/>
          <a:lstStyle/>
          <a:p>
            <a:r>
              <a:rPr lang="en-GB" b="1" dirty="0">
                <a:latin typeface="Times New Roman" panose="02020603050405020304" pitchFamily="18" charset="0"/>
                <a:cs typeface="Times New Roman" panose="02020603050405020304" pitchFamily="18" charset="0"/>
              </a:rPr>
              <a:t>OBJECTIVE</a:t>
            </a:r>
          </a:p>
          <a:p>
            <a:r>
              <a:rPr lang="en-GB" sz="2000" b="1" dirty="0">
                <a:latin typeface="Times New Roman" panose="02020603050405020304" pitchFamily="18" charset="0"/>
                <a:cs typeface="Times New Roman" panose="02020603050405020304" pitchFamily="18" charset="0"/>
              </a:rPr>
              <a:t>Sales Forecasting</a:t>
            </a:r>
            <a:r>
              <a:rPr lang="en-GB" sz="2000" dirty="0">
                <a:latin typeface="Times New Roman" panose="02020603050405020304" pitchFamily="18" charset="0"/>
                <a:cs typeface="Times New Roman" panose="02020603050405020304" pitchFamily="18" charset="0"/>
              </a:rPr>
              <a:t>:</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Predict daily sales for Rossman Pharmaceuticals across multiple store locations for the next six weeks.</a:t>
            </a:r>
          </a:p>
        </p:txBody>
      </p:sp>
      <p:sp>
        <p:nvSpPr>
          <p:cNvPr id="11" name="Text 7"/>
          <p:cNvSpPr/>
          <p:nvPr/>
        </p:nvSpPr>
        <p:spPr>
          <a:xfrm>
            <a:off x="2743200" y="4754880"/>
            <a:ext cx="1828800" cy="457200"/>
          </a:xfrm>
          <a:prstGeom prst="rect">
            <a:avLst/>
          </a:prstGeom>
          <a:noFill/>
          <a:ln/>
        </p:spPr>
        <p:txBody>
          <a:bodyPr wrap="square" rtlCol="0" anchor="ctr"/>
          <a:lstStyle/>
          <a:p>
            <a:pPr marL="0" indent="0">
              <a:buNone/>
            </a:pPr>
            <a:r>
              <a:rPr lang="en-US" sz="800" u="sng" dirty="0">
                <a:solidFill>
                  <a:srgbClr val="FFFFFF"/>
                </a:solidFill>
                <a:hlinkClick r:id="rId3" tooltip="Pexel">
                  <a:extLst>
                    <a:ext uri="{A12FA001-AC4F-418D-AE19-62706E023703}">
                      <ahyp:hlinkClr xmlns:ahyp="http://schemas.microsoft.com/office/drawing/2018/hyperlinkcolor" val="tx"/>
                    </a:ext>
                  </a:extLst>
                </a:hlinkClick>
              </a:rPr>
              <a:t>Photo by Peels</a:t>
            </a:r>
            <a:endParaRPr lang="en-US" sz="800" dirty="0"/>
          </a:p>
        </p:txBody>
      </p:sp>
      <p:sp>
        <p:nvSpPr>
          <p:cNvPr id="12" name="TextBox 11">
            <a:extLst>
              <a:ext uri="{FF2B5EF4-FFF2-40B4-BE49-F238E27FC236}">
                <a16:creationId xmlns:a16="http://schemas.microsoft.com/office/drawing/2014/main" id="{5DDA47A5-ED4D-7755-9C0D-6F2381F1E8B4}"/>
              </a:ext>
            </a:extLst>
          </p:cNvPr>
          <p:cNvSpPr txBox="1"/>
          <p:nvPr/>
        </p:nvSpPr>
        <p:spPr>
          <a:xfrm>
            <a:off x="444888" y="2680178"/>
            <a:ext cx="8678939" cy="2246769"/>
          </a:xfrm>
          <a:prstGeom prst="rect">
            <a:avLst/>
          </a:prstGeom>
          <a:noFill/>
        </p:spPr>
        <p:txBody>
          <a:bodyPr wrap="square">
            <a:spAutoFit/>
          </a:bodyPr>
          <a:lstStyle/>
          <a:p>
            <a:r>
              <a:rPr lang="en-GB" sz="2000" b="1" dirty="0">
                <a:latin typeface="Times New Roman" panose="02020603050405020304" pitchFamily="18" charset="0"/>
                <a:cs typeface="Times New Roman" panose="02020603050405020304" pitchFamily="18" charset="0"/>
              </a:rPr>
              <a:t>IMPORTANCE</a:t>
            </a:r>
          </a:p>
          <a:p>
            <a:pPr>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Informed Decision-Making</a:t>
            </a:r>
            <a:r>
              <a:rPr lang="en-GB" sz="20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Financial Planning</a:t>
            </a:r>
            <a:r>
              <a:rPr lang="en-GB" sz="2000" dirty="0">
                <a:latin typeface="Times New Roman" panose="02020603050405020304" pitchFamily="18" charset="0"/>
                <a:cs typeface="Times New Roman" panose="02020603050405020304" pitchFamily="18" charset="0"/>
              </a:rPr>
              <a:t>: Enables realistic budgets and revenue forecasts.</a:t>
            </a:r>
          </a:p>
          <a:p>
            <a:pPr marL="742950" lvl="1" indent="-28575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Inventory Management</a:t>
            </a:r>
            <a:r>
              <a:rPr lang="en-GB" sz="2000" dirty="0">
                <a:latin typeface="Times New Roman" panose="02020603050405020304" pitchFamily="18" charset="0"/>
                <a:cs typeface="Times New Roman" panose="02020603050405020304" pitchFamily="18" charset="0"/>
              </a:rPr>
              <a:t>: Optimizes stock levels to reduce costs associated with overstocking or stockouts.</a:t>
            </a:r>
          </a:p>
          <a:p>
            <a:pPr marL="742950" lvl="1" indent="-28575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Resource Allocation</a:t>
            </a:r>
            <a:r>
              <a:rPr lang="en-GB" sz="2000" dirty="0">
                <a:latin typeface="Times New Roman" panose="02020603050405020304" pitchFamily="18" charset="0"/>
                <a:cs typeface="Times New Roman" panose="02020603050405020304" pitchFamily="18" charset="0"/>
              </a:rPr>
              <a:t>: Strategically allocates marketing resources and staffing based on anticipated customer traffic.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320040" cy="5143500"/>
          </a:xfrm>
          <a:prstGeom prst="rect">
            <a:avLst/>
          </a:prstGeom>
          <a:solidFill>
            <a:srgbClr val="1A6847"/>
          </a:solidFill>
          <a:ln w="12700">
            <a:solidFill>
              <a:srgbClr val="1A6847"/>
            </a:solidFill>
            <a:prstDash val="solid"/>
          </a:ln>
        </p:spPr>
      </p:sp>
      <p:sp>
        <p:nvSpPr>
          <p:cNvPr id="10" name="Text 6"/>
          <p:cNvSpPr/>
          <p:nvPr/>
        </p:nvSpPr>
        <p:spPr>
          <a:xfrm>
            <a:off x="320039" y="1589495"/>
            <a:ext cx="7923007" cy="3245324"/>
          </a:xfrm>
          <a:prstGeom prst="rect">
            <a:avLst/>
          </a:prstGeom>
          <a:noFill/>
          <a:ln/>
        </p:spPr>
        <p:txBody>
          <a:bodyPr wrap="square" rtlCol="0" anchor="t"/>
          <a:lstStyle/>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Dataset Description</a:t>
            </a:r>
            <a:r>
              <a:rPr lang="en-IN" sz="2000" dirty="0">
                <a:latin typeface="Times New Roman" panose="02020603050405020304" pitchFamily="18" charset="0"/>
                <a:cs typeface="Times New Roman" panose="02020603050405020304" pitchFamily="18" charset="0"/>
              </a:rPr>
              <a:t>: Daily sales data from multiple stores.</a:t>
            </a:r>
          </a:p>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Key Features</a:t>
            </a:r>
            <a:r>
              <a:rPr lang="en-IN" sz="20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Id	</a:t>
            </a:r>
          </a:p>
          <a:p>
            <a:pPr marL="742950" lvl="1"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Store</a:t>
            </a:r>
          </a:p>
          <a:p>
            <a:pPr marL="742950" lvl="1"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Sales</a:t>
            </a:r>
          </a:p>
          <a:p>
            <a:pPr marL="742950" lvl="1"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Customers</a:t>
            </a:r>
          </a:p>
          <a:p>
            <a:pPr marL="742950" lvl="1"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Open (store status)</a:t>
            </a:r>
          </a:p>
          <a:p>
            <a:pPr marL="742950" lvl="1"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State Holiday</a:t>
            </a:r>
          </a:p>
          <a:p>
            <a:pPr marL="742950" lvl="1"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School Holiday</a:t>
            </a:r>
          </a:p>
          <a:p>
            <a:pPr marL="742950" lvl="1"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Store Type</a:t>
            </a:r>
          </a:p>
        </p:txBody>
      </p:sp>
      <p:sp>
        <p:nvSpPr>
          <p:cNvPr id="4" name="TextBox 3">
            <a:extLst>
              <a:ext uri="{FF2B5EF4-FFF2-40B4-BE49-F238E27FC236}">
                <a16:creationId xmlns:a16="http://schemas.microsoft.com/office/drawing/2014/main" id="{384756D2-217B-3EFD-783C-8044A7815C4A}"/>
              </a:ext>
            </a:extLst>
          </p:cNvPr>
          <p:cNvSpPr txBox="1"/>
          <p:nvPr/>
        </p:nvSpPr>
        <p:spPr>
          <a:xfrm>
            <a:off x="3257886" y="485992"/>
            <a:ext cx="3383280" cy="1077218"/>
          </a:xfrm>
          <a:prstGeom prst="rect">
            <a:avLst/>
          </a:prstGeom>
          <a:noFill/>
        </p:spPr>
        <p:txBody>
          <a:bodyPr wrap="square" rtlCol="0">
            <a:spAutoFit/>
          </a:bodyPr>
          <a:lstStyle/>
          <a:p>
            <a:r>
              <a:rPr lang="en-IN" sz="3200" b="1" dirty="0">
                <a:solidFill>
                  <a:srgbClr val="00B050"/>
                </a:solidFill>
                <a:latin typeface="Times New Roman" panose="02020603050405020304" pitchFamily="18" charset="0"/>
                <a:cs typeface="Times New Roman" panose="02020603050405020304" pitchFamily="18" charset="0"/>
              </a:rPr>
              <a:t>Data Overview</a:t>
            </a:r>
          </a:p>
          <a:p>
            <a:endParaRPr lang="en-IN" sz="3200" b="1"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3BD5CD6E-B403-EA20-303A-5968D48BE2BF}"/>
              </a:ext>
            </a:extLst>
          </p:cNvPr>
          <p:cNvPicPr>
            <a:picLocks noChangeAspect="1"/>
          </p:cNvPicPr>
          <p:nvPr/>
        </p:nvPicPr>
        <p:blipFill>
          <a:blip r:embed="rId3"/>
          <a:stretch>
            <a:fillRect/>
          </a:stretch>
        </p:blipFill>
        <p:spPr>
          <a:xfrm>
            <a:off x="5271247" y="2333069"/>
            <a:ext cx="3778520" cy="2501750"/>
          </a:xfrm>
          <a:prstGeom prst="rect">
            <a:avLst/>
          </a:prstGeom>
        </p:spPr>
      </p:pic>
      <p:sp>
        <p:nvSpPr>
          <p:cNvPr id="3" name="TextBox 2">
            <a:extLst>
              <a:ext uri="{FF2B5EF4-FFF2-40B4-BE49-F238E27FC236}">
                <a16:creationId xmlns:a16="http://schemas.microsoft.com/office/drawing/2014/main" id="{C8781066-7E5D-1CF3-3F4B-687E01490917}"/>
              </a:ext>
            </a:extLst>
          </p:cNvPr>
          <p:cNvSpPr txBox="1"/>
          <p:nvPr/>
        </p:nvSpPr>
        <p:spPr>
          <a:xfrm>
            <a:off x="2065804" y="2280498"/>
            <a:ext cx="4575362" cy="923330"/>
          </a:xfrm>
          <a:prstGeom prst="rect">
            <a:avLst/>
          </a:prstGeom>
          <a:noFill/>
        </p:spPr>
        <p:txBody>
          <a:bodyPr wrap="square">
            <a:spAutoFit/>
          </a:bodyPr>
          <a:lstStyle/>
          <a:p>
            <a:pPr marL="742950" lvl="1"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Assortment</a:t>
            </a:r>
          </a:p>
          <a:p>
            <a:pPr marL="742950" lvl="1"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Competition Distance</a:t>
            </a:r>
          </a:p>
          <a:p>
            <a:pPr marL="742950" lvl="1"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Promo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5" name="Text 3"/>
          <p:cNvSpPr/>
          <p:nvPr/>
        </p:nvSpPr>
        <p:spPr>
          <a:xfrm>
            <a:off x="416859" y="445017"/>
            <a:ext cx="7617759" cy="1278075"/>
          </a:xfrm>
          <a:prstGeom prst="rect">
            <a:avLst/>
          </a:prstGeom>
          <a:noFill/>
          <a:ln/>
        </p:spPr>
        <p:txBody>
          <a:bodyPr wrap="square" rtlCol="0" anchor="ctr"/>
          <a:lstStyle/>
          <a:p>
            <a:pPr algn="ctr"/>
            <a:r>
              <a:rPr lang="en-IN" sz="2800" b="1" i="0" u="none" strike="noStrike" dirty="0">
                <a:solidFill>
                  <a:srgbClr val="00B050"/>
                </a:solidFill>
                <a:effectLst/>
                <a:latin typeface="Times New Roman" panose="02020603050405020304" pitchFamily="18" charset="0"/>
                <a:cs typeface="Times New Roman" panose="02020603050405020304" pitchFamily="18" charset="0"/>
              </a:rPr>
              <a:t>Task 1 - </a:t>
            </a:r>
            <a:r>
              <a:rPr lang="en-GB" sz="2800" b="1" dirty="0">
                <a:solidFill>
                  <a:srgbClr val="00B050"/>
                </a:solidFill>
                <a:effectLst/>
                <a:latin typeface="Times New Roman" panose="02020603050405020304" pitchFamily="18" charset="0"/>
                <a:cs typeface="Times New Roman" panose="02020603050405020304" pitchFamily="18" charset="0"/>
              </a:rPr>
              <a:t>Exploration of customer </a:t>
            </a:r>
          </a:p>
          <a:p>
            <a:pPr algn="ctr"/>
            <a:r>
              <a:rPr lang="en-GB" sz="2800" b="1" dirty="0">
                <a:solidFill>
                  <a:srgbClr val="00B050"/>
                </a:solidFill>
                <a:effectLst/>
                <a:latin typeface="Times New Roman" panose="02020603050405020304" pitchFamily="18" charset="0"/>
                <a:cs typeface="Times New Roman" panose="02020603050405020304" pitchFamily="18" charset="0"/>
              </a:rPr>
              <a:t>purchasing behaviour</a:t>
            </a:r>
            <a:endParaRPr lang="en-GB" sz="2800" b="0" dirty="0">
              <a:solidFill>
                <a:srgbClr val="00B050"/>
              </a:solidFill>
              <a:effectLst/>
              <a:latin typeface="Times New Roman" panose="02020603050405020304" pitchFamily="18" charset="0"/>
              <a:cs typeface="Times New Roman" panose="02020603050405020304" pitchFamily="18" charset="0"/>
            </a:endParaRPr>
          </a:p>
          <a:p>
            <a:pPr marL="0" indent="0" algn="ctr">
              <a:buNone/>
            </a:pPr>
            <a:endParaRPr lang="en-US" sz="28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C71766F-34FD-78F9-A7AE-5C17C28CD80D}"/>
              </a:ext>
            </a:extLst>
          </p:cNvPr>
          <p:cNvPicPr>
            <a:picLocks noChangeAspect="1"/>
          </p:cNvPicPr>
          <p:nvPr/>
        </p:nvPicPr>
        <p:blipFill rotWithShape="1">
          <a:blip r:embed="rId3"/>
          <a:srcRect r="51187"/>
          <a:stretch/>
        </p:blipFill>
        <p:spPr>
          <a:xfrm>
            <a:off x="5119334" y="1723092"/>
            <a:ext cx="3505691" cy="1801488"/>
          </a:xfrm>
          <a:prstGeom prst="rect">
            <a:avLst/>
          </a:prstGeom>
        </p:spPr>
      </p:pic>
      <p:sp>
        <p:nvSpPr>
          <p:cNvPr id="14" name="TextBox 13">
            <a:extLst>
              <a:ext uri="{FF2B5EF4-FFF2-40B4-BE49-F238E27FC236}">
                <a16:creationId xmlns:a16="http://schemas.microsoft.com/office/drawing/2014/main" id="{420588AA-69B1-E693-5EE8-E70897D55434}"/>
              </a:ext>
            </a:extLst>
          </p:cNvPr>
          <p:cNvSpPr txBox="1"/>
          <p:nvPr/>
        </p:nvSpPr>
        <p:spPr>
          <a:xfrm>
            <a:off x="133644" y="1599373"/>
            <a:ext cx="4707298" cy="2308324"/>
          </a:xfrm>
          <a:prstGeom prst="rect">
            <a:avLst/>
          </a:prstGeom>
          <a:noFill/>
        </p:spPr>
        <p:txBody>
          <a:bodyPr wrap="square">
            <a:spAutoFit/>
          </a:bodyPr>
          <a:lstStyle/>
          <a:p>
            <a:r>
              <a:rPr lang="en-GB" sz="1600" b="1" dirty="0">
                <a:latin typeface="Times New Roman" panose="02020603050405020304" pitchFamily="18" charset="0"/>
                <a:cs typeface="Times New Roman" panose="02020603050405020304" pitchFamily="18" charset="0"/>
              </a:rPr>
              <a:t>Boxplot</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Sales Concentration</a:t>
            </a:r>
            <a:r>
              <a:rPr lang="en-GB" sz="1600" dirty="0">
                <a:latin typeface="Times New Roman" panose="02020603050405020304" pitchFamily="18" charset="0"/>
                <a:cs typeface="Times New Roman" panose="02020603050405020304" pitchFamily="18" charset="0"/>
              </a:rPr>
              <a:t>: Most sales are below 10,000.</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Outliers</a:t>
            </a:r>
            <a:r>
              <a:rPr lang="en-GB" sz="1600" dirty="0">
                <a:latin typeface="Times New Roman" panose="02020603050405020304" pitchFamily="18" charset="0"/>
                <a:cs typeface="Times New Roman" panose="02020603050405020304" pitchFamily="18" charset="0"/>
              </a:rPr>
              <a:t>: Many outliers up to 40,000.</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Median</a:t>
            </a:r>
            <a:r>
              <a:rPr lang="en-GB" sz="1600" dirty="0">
                <a:latin typeface="Times New Roman" panose="02020603050405020304" pitchFamily="18" charset="0"/>
                <a:cs typeface="Times New Roman" panose="02020603050405020304" pitchFamily="18" charset="0"/>
              </a:rPr>
              <a:t>: Near 5,000–6,000 range.</a:t>
            </a:r>
          </a:p>
          <a:p>
            <a:r>
              <a:rPr lang="en-GB" sz="1600" b="1" dirty="0">
                <a:latin typeface="Times New Roman" panose="02020603050405020304" pitchFamily="18" charset="0"/>
                <a:cs typeface="Times New Roman" panose="02020603050405020304" pitchFamily="18" charset="0"/>
              </a:rPr>
              <a:t>Histogram</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Distribution</a:t>
            </a:r>
            <a:r>
              <a:rPr lang="en-GB" sz="1600" dirty="0">
                <a:latin typeface="Times New Roman" panose="02020603050405020304" pitchFamily="18" charset="0"/>
                <a:cs typeface="Times New Roman" panose="02020603050405020304" pitchFamily="18" charset="0"/>
              </a:rPr>
              <a:t>: Most sales between 0 and 10,000.</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Trend</a:t>
            </a:r>
            <a:r>
              <a:rPr lang="en-GB" sz="1600" dirty="0">
                <a:latin typeface="Times New Roman" panose="02020603050405020304" pitchFamily="18" charset="0"/>
                <a:cs typeface="Times New Roman" panose="02020603050405020304" pitchFamily="18" charset="0"/>
              </a:rPr>
              <a:t>: Sharp decline after 10,000.</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Skewness</a:t>
            </a:r>
            <a:r>
              <a:rPr lang="en-GB" sz="1600" dirty="0">
                <a:latin typeface="Times New Roman" panose="02020603050405020304" pitchFamily="18" charset="0"/>
                <a:cs typeface="Times New Roman" panose="02020603050405020304" pitchFamily="18" charset="0"/>
              </a:rPr>
              <a:t>: Right-skewed, indicating few stores have much higher sales.</a:t>
            </a:r>
          </a:p>
        </p:txBody>
      </p:sp>
      <p:pic>
        <p:nvPicPr>
          <p:cNvPr id="2" name="Picture 1">
            <a:extLst>
              <a:ext uri="{FF2B5EF4-FFF2-40B4-BE49-F238E27FC236}">
                <a16:creationId xmlns:a16="http://schemas.microsoft.com/office/drawing/2014/main" id="{4B6A8C82-0EA5-AC12-BF8D-2E2CEA050020}"/>
              </a:ext>
            </a:extLst>
          </p:cNvPr>
          <p:cNvPicPr>
            <a:picLocks noChangeAspect="1"/>
          </p:cNvPicPr>
          <p:nvPr/>
        </p:nvPicPr>
        <p:blipFill rotWithShape="1">
          <a:blip r:embed="rId3"/>
          <a:srcRect l="48823" t="1874" r="-898" b="-1874"/>
          <a:stretch/>
        </p:blipFill>
        <p:spPr>
          <a:xfrm>
            <a:off x="5264524" y="3375765"/>
            <a:ext cx="3260912" cy="16265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9FECCC-1D5A-8510-CF81-A28E5EEF598B}"/>
              </a:ext>
            </a:extLst>
          </p:cNvPr>
          <p:cNvPicPr>
            <a:picLocks noChangeAspect="1"/>
          </p:cNvPicPr>
          <p:nvPr/>
        </p:nvPicPr>
        <p:blipFill>
          <a:blip r:embed="rId2"/>
          <a:stretch>
            <a:fillRect/>
          </a:stretch>
        </p:blipFill>
        <p:spPr>
          <a:xfrm>
            <a:off x="181721" y="1"/>
            <a:ext cx="3229694" cy="2770094"/>
          </a:xfrm>
          <a:prstGeom prst="rect">
            <a:avLst/>
          </a:prstGeom>
        </p:spPr>
      </p:pic>
      <p:sp>
        <p:nvSpPr>
          <p:cNvPr id="4" name="TextBox 3">
            <a:extLst>
              <a:ext uri="{FF2B5EF4-FFF2-40B4-BE49-F238E27FC236}">
                <a16:creationId xmlns:a16="http://schemas.microsoft.com/office/drawing/2014/main" id="{2A626282-CF2C-8B31-25C9-71710F203D5C}"/>
              </a:ext>
            </a:extLst>
          </p:cNvPr>
          <p:cNvSpPr txBox="1"/>
          <p:nvPr/>
        </p:nvSpPr>
        <p:spPr>
          <a:xfrm>
            <a:off x="112541" y="3031588"/>
            <a:ext cx="3488787" cy="2031325"/>
          </a:xfrm>
          <a:prstGeom prst="rect">
            <a:avLst/>
          </a:prstGeom>
          <a:noFill/>
        </p:spPr>
        <p:txBody>
          <a:bodyPr wrap="square" rtlCol="0">
            <a:spAutoFit/>
          </a:bodyPr>
          <a:lstStyle/>
          <a:p>
            <a:r>
              <a:rPr lang="en-GB" sz="1400" b="1" dirty="0">
                <a:latin typeface="Times New Roman" panose="02020603050405020304" pitchFamily="18" charset="0"/>
                <a:cs typeface="Times New Roman" panose="02020603050405020304" pitchFamily="18" charset="0"/>
              </a:rPr>
              <a:t>Customer Visit Analysis</a:t>
            </a:r>
          </a:p>
          <a:p>
            <a:pPr>
              <a:buFont typeface="Arial" panose="020B0604020202020204" pitchFamily="34" charset="0"/>
              <a:buChar char="•"/>
            </a:pPr>
            <a:r>
              <a:rPr lang="en-GB" sz="1400" b="1" dirty="0">
                <a:latin typeface="Times New Roman" panose="02020603050405020304" pitchFamily="18" charset="0"/>
                <a:cs typeface="Times New Roman" panose="02020603050405020304" pitchFamily="18" charset="0"/>
              </a:rPr>
              <a:t>Higher Traffic</a:t>
            </a:r>
            <a:r>
              <a:rPr lang="en-GB" sz="1400" dirty="0">
                <a:latin typeface="Times New Roman" panose="02020603050405020304" pitchFamily="18" charset="0"/>
                <a:cs typeface="Times New Roman" panose="02020603050405020304" pitchFamily="18" charset="0"/>
              </a:rPr>
              <a:t>: Weekends (days 6 and 7) attract more customers than weekdays (days 1-5), with some outliers likely due to promotions.</a:t>
            </a:r>
          </a:p>
          <a:p>
            <a:pPr>
              <a:buFont typeface="Arial" panose="020B0604020202020204" pitchFamily="34" charset="0"/>
              <a:buChar char="•"/>
            </a:pPr>
            <a:r>
              <a:rPr lang="en-GB" sz="1400" b="1" dirty="0">
                <a:latin typeface="Times New Roman" panose="02020603050405020304" pitchFamily="18" charset="0"/>
                <a:cs typeface="Times New Roman" panose="02020603050405020304" pitchFamily="18" charset="0"/>
              </a:rPr>
              <a:t>Actionable Insights</a:t>
            </a:r>
            <a:r>
              <a:rPr lang="en-GB" sz="1400" dirty="0">
                <a:latin typeface="Times New Roman" panose="02020603050405020304" pitchFamily="18" charset="0"/>
                <a:cs typeface="Times New Roman" panose="02020603050405020304" pitchFamily="18" charset="0"/>
              </a:rPr>
              <a:t>: Consider increasing staffing on busy days and implementing promotions on slower days to boost sales.</a:t>
            </a:r>
          </a:p>
          <a:p>
            <a:endParaRPr lang="en-IN"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C477691-9E84-417C-608A-CD0EC70BDAC0}"/>
              </a:ext>
            </a:extLst>
          </p:cNvPr>
          <p:cNvPicPr>
            <a:picLocks noChangeAspect="1"/>
          </p:cNvPicPr>
          <p:nvPr/>
        </p:nvPicPr>
        <p:blipFill>
          <a:blip r:embed="rId3"/>
          <a:stretch>
            <a:fillRect/>
          </a:stretch>
        </p:blipFill>
        <p:spPr>
          <a:xfrm>
            <a:off x="3269706" y="80587"/>
            <a:ext cx="5789887" cy="2835585"/>
          </a:xfrm>
          <a:prstGeom prst="rect">
            <a:avLst/>
          </a:prstGeom>
        </p:spPr>
      </p:pic>
      <p:sp>
        <p:nvSpPr>
          <p:cNvPr id="7" name="TextBox 6">
            <a:extLst>
              <a:ext uri="{FF2B5EF4-FFF2-40B4-BE49-F238E27FC236}">
                <a16:creationId xmlns:a16="http://schemas.microsoft.com/office/drawing/2014/main" id="{35C89070-5EA4-555A-AECD-56C5CEE5CB5B}"/>
              </a:ext>
            </a:extLst>
          </p:cNvPr>
          <p:cNvSpPr txBox="1"/>
          <p:nvPr/>
        </p:nvSpPr>
        <p:spPr>
          <a:xfrm>
            <a:off x="3601327" y="3262420"/>
            <a:ext cx="5542672" cy="1569660"/>
          </a:xfrm>
          <a:prstGeom prst="rect">
            <a:avLst/>
          </a:prstGeom>
          <a:noFill/>
        </p:spPr>
        <p:txBody>
          <a:bodyPr wrap="square" rtlCol="0">
            <a:spAutoFit/>
          </a:bodyPr>
          <a:lstStyle/>
          <a:p>
            <a:r>
              <a:rPr lang="en-GB" sz="1600" b="1" dirty="0">
                <a:latin typeface="Times New Roman" panose="02020603050405020304" pitchFamily="18" charset="0"/>
                <a:cs typeface="Times New Roman" panose="02020603050405020304" pitchFamily="18" charset="0"/>
              </a:rPr>
              <a:t>Sales Data Patterns</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Sales Analysis</a:t>
            </a:r>
            <a:r>
              <a:rPr lang="en-GB" sz="1600" dirty="0">
                <a:latin typeface="Times New Roman" panose="02020603050405020304" pitchFamily="18" charset="0"/>
                <a:cs typeface="Times New Roman" panose="02020603050405020304" pitchFamily="18" charset="0"/>
              </a:rPr>
              <a:t>: The data reveals a clear weekly sales cycle with peaks of 8,000 to 10,000 units, occasional spikes above 12,000, and consistent low points near zero, indicating possible non-business days.</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6684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B6F05E-023C-95BF-7894-1E498F6DE730}"/>
              </a:ext>
            </a:extLst>
          </p:cNvPr>
          <p:cNvPicPr>
            <a:picLocks noChangeAspect="1"/>
          </p:cNvPicPr>
          <p:nvPr/>
        </p:nvPicPr>
        <p:blipFill>
          <a:blip r:embed="rId2"/>
          <a:stretch>
            <a:fillRect/>
          </a:stretch>
        </p:blipFill>
        <p:spPr>
          <a:xfrm>
            <a:off x="1" y="203982"/>
            <a:ext cx="4922390" cy="2532078"/>
          </a:xfrm>
          <a:prstGeom prst="rect">
            <a:avLst/>
          </a:prstGeom>
        </p:spPr>
      </p:pic>
      <p:sp>
        <p:nvSpPr>
          <p:cNvPr id="4" name="TextBox 3">
            <a:extLst>
              <a:ext uri="{FF2B5EF4-FFF2-40B4-BE49-F238E27FC236}">
                <a16:creationId xmlns:a16="http://schemas.microsoft.com/office/drawing/2014/main" id="{3D35187B-DAF0-D759-9027-BD02F38367BB}"/>
              </a:ext>
            </a:extLst>
          </p:cNvPr>
          <p:cNvSpPr txBox="1"/>
          <p:nvPr/>
        </p:nvSpPr>
        <p:spPr>
          <a:xfrm>
            <a:off x="203982" y="2947182"/>
            <a:ext cx="4994030" cy="1323439"/>
          </a:xfrm>
          <a:prstGeom prst="rect">
            <a:avLst/>
          </a:prstGeom>
          <a:noFill/>
        </p:spPr>
        <p:txBody>
          <a:bodyPr wrap="square" rtlCol="0">
            <a:spAutoFit/>
          </a:bodyPr>
          <a:lstStyle/>
          <a:p>
            <a:r>
              <a:rPr lang="en-GB" sz="1600" b="1" dirty="0">
                <a:latin typeface="Times New Roman" panose="02020603050405020304" pitchFamily="18" charset="0"/>
                <a:cs typeface="Times New Roman" panose="02020603050405020304" pitchFamily="18" charset="0"/>
              </a:rPr>
              <a:t>Strategic Opportunities</a:t>
            </a:r>
            <a:r>
              <a:rPr lang="en-GB" sz="1600" dirty="0">
                <a:latin typeface="Times New Roman" panose="02020603050405020304" pitchFamily="18" charset="0"/>
                <a:cs typeface="Times New Roman" panose="02020603050405020304" pitchFamily="18" charset="0"/>
              </a:rPr>
              <a:t>: Leverage seasonal trends for inventory optimization, enhance forecasting for financial planning, </a:t>
            </a:r>
            <a:r>
              <a:rPr lang="en-GB" sz="1600" dirty="0" err="1">
                <a:latin typeface="Times New Roman" panose="02020603050405020304" pitchFamily="18" charset="0"/>
                <a:cs typeface="Times New Roman" panose="02020603050405020304" pitchFamily="18" charset="0"/>
              </a:rPr>
              <a:t>analyze</a:t>
            </a:r>
            <a:r>
              <a:rPr lang="en-GB" sz="1600" dirty="0">
                <a:latin typeface="Times New Roman" panose="02020603050405020304" pitchFamily="18" charset="0"/>
                <a:cs typeface="Times New Roman" panose="02020603050405020304" pitchFamily="18" charset="0"/>
              </a:rPr>
              <a:t> market fluctuations for deeper insights, and engage customers with targeted marketing during peak sales periods.</a:t>
            </a:r>
            <a:endParaRPr lang="en-IN" sz="1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6678260-991F-0A44-353E-4A41933D5F8F}"/>
              </a:ext>
            </a:extLst>
          </p:cNvPr>
          <p:cNvPicPr>
            <a:picLocks noChangeAspect="1"/>
          </p:cNvPicPr>
          <p:nvPr/>
        </p:nvPicPr>
        <p:blipFill>
          <a:blip r:embed="rId3"/>
          <a:stretch>
            <a:fillRect/>
          </a:stretch>
        </p:blipFill>
        <p:spPr>
          <a:xfrm>
            <a:off x="4853354" y="267286"/>
            <a:ext cx="4290645" cy="2254457"/>
          </a:xfrm>
          <a:prstGeom prst="rect">
            <a:avLst/>
          </a:prstGeom>
        </p:spPr>
      </p:pic>
      <p:sp>
        <p:nvSpPr>
          <p:cNvPr id="7" name="TextBox 6">
            <a:extLst>
              <a:ext uri="{FF2B5EF4-FFF2-40B4-BE49-F238E27FC236}">
                <a16:creationId xmlns:a16="http://schemas.microsoft.com/office/drawing/2014/main" id="{10A71D56-073C-0EBC-9154-F26A40767076}"/>
              </a:ext>
            </a:extLst>
          </p:cNvPr>
          <p:cNvSpPr txBox="1"/>
          <p:nvPr/>
        </p:nvSpPr>
        <p:spPr>
          <a:xfrm>
            <a:off x="5043268" y="2813538"/>
            <a:ext cx="3981157" cy="1600438"/>
          </a:xfrm>
          <a:prstGeom prst="rect">
            <a:avLst/>
          </a:prstGeom>
          <a:noFill/>
        </p:spPr>
        <p:txBody>
          <a:bodyPr wrap="square" rtlCol="0">
            <a:spAutoFit/>
          </a:bodyPr>
          <a:lstStyle/>
          <a:p>
            <a:r>
              <a:rPr lang="en-GB" sz="1400" b="1" dirty="0">
                <a:latin typeface="Times New Roman" panose="02020603050405020304" pitchFamily="18" charset="0"/>
                <a:cs typeface="Times New Roman" panose="02020603050405020304" pitchFamily="18" charset="0"/>
              </a:rPr>
              <a:t>Overview</a:t>
            </a:r>
            <a:r>
              <a:rPr lang="en-GB" sz="1400" dirty="0">
                <a:latin typeface="Times New Roman" panose="02020603050405020304" pitchFamily="18" charset="0"/>
                <a:cs typeface="Times New Roman" panose="02020603050405020304" pitchFamily="18" charset="0"/>
              </a:rPr>
              <a:t>: Sales from January 2013 to July 2015 show an upward trend with seasonal peaks during holidays; recommend implementing seasonal promotions, adjusting inventory, enhancing customer engagement during low periods, continuous data analysis for emerging trends, and utilizing historical data for accurate forecasting.</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7530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1BFE91-8746-16E5-5190-D226C5BD4844}"/>
              </a:ext>
            </a:extLst>
          </p:cNvPr>
          <p:cNvSpPr txBox="1"/>
          <p:nvPr/>
        </p:nvSpPr>
        <p:spPr>
          <a:xfrm>
            <a:off x="-26508" y="2869809"/>
            <a:ext cx="3622431" cy="1815882"/>
          </a:xfrm>
          <a:prstGeom prst="rect">
            <a:avLst/>
          </a:prstGeom>
          <a:noFill/>
        </p:spPr>
        <p:txBody>
          <a:bodyPr wrap="square">
            <a:spAutoFit/>
          </a:bodyPr>
          <a:lstStyle/>
          <a:p>
            <a:r>
              <a:rPr lang="en-GB" sz="1400" b="1" dirty="0">
                <a:latin typeface="Times New Roman" panose="02020603050405020304" pitchFamily="18" charset="0"/>
                <a:cs typeface="Times New Roman" panose="02020603050405020304" pitchFamily="18" charset="0"/>
              </a:rPr>
              <a:t>Holiday Insights</a:t>
            </a:r>
          </a:p>
          <a:p>
            <a:pPr>
              <a:buFont typeface="Arial" panose="020B0604020202020204" pitchFamily="34" charset="0"/>
              <a:buChar char="•"/>
            </a:pPr>
            <a:r>
              <a:rPr lang="en-GB" sz="1400" b="1" dirty="0">
                <a:latin typeface="Times New Roman" panose="02020603050405020304" pitchFamily="18" charset="0"/>
                <a:cs typeface="Times New Roman" panose="02020603050405020304" pitchFamily="18" charset="0"/>
              </a:rPr>
              <a:t>Key Findings</a:t>
            </a:r>
            <a:r>
              <a:rPr lang="en-GB" sz="1400" dirty="0">
                <a:latin typeface="Times New Roman" panose="02020603050405020304" pitchFamily="18" charset="0"/>
                <a:cs typeface="Times New Roman" panose="02020603050405020304" pitchFamily="18" charset="0"/>
              </a:rPr>
              <a:t>: Holiday 'o' dominates with 986,105 occurrences, indicating a regular transaction period; businesses should focus resources during this time while leveraging holidays 'a', 'b', and 'c' for targeted marketing and growth opportunities through themed promotions.</a:t>
            </a:r>
          </a:p>
        </p:txBody>
      </p:sp>
      <p:pic>
        <p:nvPicPr>
          <p:cNvPr id="7" name="Picture 6">
            <a:extLst>
              <a:ext uri="{FF2B5EF4-FFF2-40B4-BE49-F238E27FC236}">
                <a16:creationId xmlns:a16="http://schemas.microsoft.com/office/drawing/2014/main" id="{650B866A-6214-27C1-A2C9-14BF264CFDBF}"/>
              </a:ext>
            </a:extLst>
          </p:cNvPr>
          <p:cNvPicPr>
            <a:picLocks noChangeAspect="1"/>
          </p:cNvPicPr>
          <p:nvPr/>
        </p:nvPicPr>
        <p:blipFill>
          <a:blip r:embed="rId2"/>
          <a:stretch>
            <a:fillRect/>
          </a:stretch>
        </p:blipFill>
        <p:spPr>
          <a:xfrm>
            <a:off x="3230049" y="457809"/>
            <a:ext cx="3001154" cy="2185841"/>
          </a:xfrm>
          <a:prstGeom prst="rect">
            <a:avLst/>
          </a:prstGeom>
        </p:spPr>
      </p:pic>
      <p:sp>
        <p:nvSpPr>
          <p:cNvPr id="8" name="TextBox 7">
            <a:extLst>
              <a:ext uri="{FF2B5EF4-FFF2-40B4-BE49-F238E27FC236}">
                <a16:creationId xmlns:a16="http://schemas.microsoft.com/office/drawing/2014/main" id="{2628C0EC-DE40-ADA8-2DB1-AFCDDEEB1017}"/>
              </a:ext>
            </a:extLst>
          </p:cNvPr>
          <p:cNvSpPr txBox="1"/>
          <p:nvPr/>
        </p:nvSpPr>
        <p:spPr>
          <a:xfrm>
            <a:off x="3326018" y="2964693"/>
            <a:ext cx="3062435" cy="1815882"/>
          </a:xfrm>
          <a:prstGeom prst="rect">
            <a:avLst/>
          </a:prstGeom>
          <a:noFill/>
        </p:spPr>
        <p:txBody>
          <a:bodyPr wrap="square" rtlCol="0">
            <a:spAutoFit/>
          </a:bodyPr>
          <a:lstStyle/>
          <a:p>
            <a:r>
              <a:rPr lang="en-GB" sz="1400" dirty="0"/>
              <a:t>Holiday 'o' indicates a regular transaction period; targeted marketing opportunities exist for holidays 'a', 'b', and 'c', necessitating resource alignment primarily with holiday 'o' while preparing for potential spikes and enhancing lesser holidays through strategic initiatives.</a:t>
            </a:r>
            <a:endParaRPr lang="en-IN" sz="1400" dirty="0"/>
          </a:p>
        </p:txBody>
      </p:sp>
      <p:pic>
        <p:nvPicPr>
          <p:cNvPr id="10" name="Picture 9">
            <a:extLst>
              <a:ext uri="{FF2B5EF4-FFF2-40B4-BE49-F238E27FC236}">
                <a16:creationId xmlns:a16="http://schemas.microsoft.com/office/drawing/2014/main" id="{65D48318-3136-0A72-10E8-CECA8AEB7832}"/>
              </a:ext>
            </a:extLst>
          </p:cNvPr>
          <p:cNvPicPr>
            <a:picLocks noChangeAspect="1"/>
          </p:cNvPicPr>
          <p:nvPr/>
        </p:nvPicPr>
        <p:blipFill>
          <a:blip r:embed="rId3"/>
          <a:stretch>
            <a:fillRect/>
          </a:stretch>
        </p:blipFill>
        <p:spPr>
          <a:xfrm>
            <a:off x="6158107" y="362925"/>
            <a:ext cx="2990737" cy="2427650"/>
          </a:xfrm>
          <a:prstGeom prst="rect">
            <a:avLst/>
          </a:prstGeom>
        </p:spPr>
      </p:pic>
      <p:sp>
        <p:nvSpPr>
          <p:cNvPr id="11" name="TextBox 10">
            <a:extLst>
              <a:ext uri="{FF2B5EF4-FFF2-40B4-BE49-F238E27FC236}">
                <a16:creationId xmlns:a16="http://schemas.microsoft.com/office/drawing/2014/main" id="{B82A497B-1255-EB59-95D1-95B3184BD607}"/>
              </a:ext>
            </a:extLst>
          </p:cNvPr>
          <p:cNvSpPr txBox="1"/>
          <p:nvPr/>
        </p:nvSpPr>
        <p:spPr>
          <a:xfrm>
            <a:off x="6454203" y="2869808"/>
            <a:ext cx="2694641" cy="1754326"/>
          </a:xfrm>
          <a:prstGeom prst="rect">
            <a:avLst/>
          </a:prstGeom>
          <a:noFill/>
        </p:spPr>
        <p:txBody>
          <a:bodyPr wrap="square" rtlCol="0">
            <a:spAutoFit/>
          </a:bodyPr>
          <a:lstStyle/>
          <a:p>
            <a:r>
              <a:rPr lang="en-IN" sz="1200" b="1" dirty="0">
                <a:effectLst/>
                <a:latin typeface="Times New Roman" panose="02020603050405020304" pitchFamily="18" charset="0"/>
                <a:cs typeface="Times New Roman" panose="02020603050405020304" pitchFamily="18" charset="0"/>
              </a:rPr>
              <a:t>Seasonal Purchases Behaviour</a:t>
            </a:r>
          </a:p>
          <a:p>
            <a:r>
              <a:rPr lang="en-GB" sz="1200" dirty="0">
                <a:latin typeface="Times New Roman" panose="02020603050405020304" pitchFamily="18" charset="0"/>
                <a:cs typeface="Times New Roman" panose="02020603050405020304" pitchFamily="18" charset="0"/>
              </a:rPr>
              <a:t>Holiday 'o' is the most common period indicating normal activities, while holidays 'a', 'b', and 'c' present unique marketing opportunities; prioritize resources for holiday 'o', enhance lesser holidays through strategic plans, and </a:t>
            </a:r>
            <a:r>
              <a:rPr lang="en-GB" sz="1200" dirty="0" err="1">
                <a:latin typeface="Times New Roman" panose="02020603050405020304" pitchFamily="18" charset="0"/>
                <a:cs typeface="Times New Roman" panose="02020603050405020304" pitchFamily="18" charset="0"/>
              </a:rPr>
              <a:t>analyze</a:t>
            </a:r>
            <a:r>
              <a:rPr lang="en-GB" sz="1200" dirty="0">
                <a:latin typeface="Times New Roman" panose="02020603050405020304" pitchFamily="18" charset="0"/>
                <a:cs typeface="Times New Roman" panose="02020603050405020304" pitchFamily="18" charset="0"/>
              </a:rPr>
              <a:t> consumer </a:t>
            </a:r>
            <a:r>
              <a:rPr lang="en-GB" sz="1200" dirty="0" err="1">
                <a:latin typeface="Times New Roman" panose="02020603050405020304" pitchFamily="18" charset="0"/>
                <a:cs typeface="Times New Roman" panose="02020603050405020304" pitchFamily="18" charset="0"/>
              </a:rPr>
              <a:t>behavior</a:t>
            </a:r>
            <a:r>
              <a:rPr lang="en-GB" sz="1200" dirty="0">
                <a:latin typeface="Times New Roman" panose="02020603050405020304" pitchFamily="18" charset="0"/>
                <a:cs typeface="Times New Roman" panose="02020603050405020304" pitchFamily="18" charset="0"/>
              </a:rPr>
              <a:t> for deeper insights.</a:t>
            </a:r>
            <a:endParaRPr lang="en-IN" sz="1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128733F-4D9F-939C-8FDC-D4A2CEAE46DE}"/>
              </a:ext>
            </a:extLst>
          </p:cNvPr>
          <p:cNvPicPr>
            <a:picLocks noChangeAspect="1"/>
          </p:cNvPicPr>
          <p:nvPr/>
        </p:nvPicPr>
        <p:blipFill>
          <a:blip r:embed="rId4"/>
          <a:stretch>
            <a:fillRect/>
          </a:stretch>
        </p:blipFill>
        <p:spPr>
          <a:xfrm>
            <a:off x="0" y="353536"/>
            <a:ext cx="3200642" cy="2290114"/>
          </a:xfrm>
          <a:prstGeom prst="rect">
            <a:avLst/>
          </a:prstGeom>
        </p:spPr>
      </p:pic>
    </p:spTree>
    <p:extLst>
      <p:ext uri="{BB962C8B-B14F-4D97-AF65-F5344CB8AC3E}">
        <p14:creationId xmlns:p14="http://schemas.microsoft.com/office/powerpoint/2010/main" val="1494170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AB081E-C646-2BDB-1CCD-B903865E0588}"/>
              </a:ext>
            </a:extLst>
          </p:cNvPr>
          <p:cNvPicPr>
            <a:picLocks noChangeAspect="1"/>
          </p:cNvPicPr>
          <p:nvPr/>
        </p:nvPicPr>
        <p:blipFill>
          <a:blip r:embed="rId2"/>
          <a:stretch>
            <a:fillRect/>
          </a:stretch>
        </p:blipFill>
        <p:spPr>
          <a:xfrm>
            <a:off x="147712" y="80011"/>
            <a:ext cx="6007452" cy="2386232"/>
          </a:xfrm>
          <a:prstGeom prst="rect">
            <a:avLst/>
          </a:prstGeom>
        </p:spPr>
      </p:pic>
      <p:sp>
        <p:nvSpPr>
          <p:cNvPr id="4" name="TextBox 3">
            <a:extLst>
              <a:ext uri="{FF2B5EF4-FFF2-40B4-BE49-F238E27FC236}">
                <a16:creationId xmlns:a16="http://schemas.microsoft.com/office/drawing/2014/main" id="{81009D8D-1B1C-7718-FD72-5F35DA19BD2B}"/>
              </a:ext>
            </a:extLst>
          </p:cNvPr>
          <p:cNvSpPr txBox="1"/>
          <p:nvPr/>
        </p:nvSpPr>
        <p:spPr>
          <a:xfrm>
            <a:off x="1044801" y="2930476"/>
            <a:ext cx="4926934" cy="1169551"/>
          </a:xfrm>
          <a:prstGeom prst="rect">
            <a:avLst/>
          </a:prstGeom>
          <a:noFill/>
        </p:spPr>
        <p:txBody>
          <a:bodyPr wrap="square" rtlCol="0">
            <a:spAutoFit/>
          </a:bodyPr>
          <a:lstStyle/>
          <a:p>
            <a:r>
              <a:rPr lang="en-GB" sz="1400" b="1" dirty="0">
                <a:effectLst/>
                <a:latin typeface="Times New Roman" panose="02020603050405020304" pitchFamily="18" charset="0"/>
                <a:cs typeface="Times New Roman" panose="02020603050405020304" pitchFamily="18" charset="0"/>
              </a:rPr>
              <a:t>Sales </a:t>
            </a:r>
            <a:r>
              <a:rPr lang="en-GB" sz="1400" b="1" dirty="0" err="1">
                <a:effectLst/>
                <a:latin typeface="Times New Roman" panose="02020603050405020304" pitchFamily="18" charset="0"/>
                <a:cs typeface="Times New Roman" panose="02020603050405020304" pitchFamily="18" charset="0"/>
              </a:rPr>
              <a:t>behavior</a:t>
            </a:r>
            <a:r>
              <a:rPr lang="en-GB" sz="1400" b="1" dirty="0">
                <a:effectLst/>
                <a:latin typeface="Times New Roman" panose="02020603050405020304" pitchFamily="18" charset="0"/>
                <a:cs typeface="Times New Roman" panose="02020603050405020304" pitchFamily="18" charset="0"/>
              </a:rPr>
              <a:t> before, during and after holidays</a:t>
            </a:r>
          </a:p>
          <a:p>
            <a:r>
              <a:rPr lang="en-GB" sz="1400" dirty="0">
                <a:latin typeface="Times New Roman" panose="02020603050405020304" pitchFamily="18" charset="0"/>
                <a:cs typeface="Times New Roman" panose="02020603050405020304" pitchFamily="18" charset="0"/>
              </a:rPr>
              <a:t>Holiday 'o' represents regular periods of high activity; leverage lesser holidays ('a', 'b', 'c') for targeted marketing, focus resource allocation on holiday 'o', explore growth potential for lesser holidays, and </a:t>
            </a:r>
            <a:r>
              <a:rPr lang="en-GB" sz="1400" dirty="0" err="1">
                <a:latin typeface="Times New Roman" panose="02020603050405020304" pitchFamily="18" charset="0"/>
                <a:cs typeface="Times New Roman" panose="02020603050405020304" pitchFamily="18" charset="0"/>
              </a:rPr>
              <a:t>analyze</a:t>
            </a:r>
            <a:r>
              <a:rPr lang="en-GB" sz="1400" dirty="0">
                <a:latin typeface="Times New Roman" panose="02020603050405020304" pitchFamily="18" charset="0"/>
                <a:cs typeface="Times New Roman" panose="02020603050405020304" pitchFamily="18" charset="0"/>
              </a:rPr>
              <a:t> consumer </a:t>
            </a:r>
            <a:r>
              <a:rPr lang="en-GB" sz="1400" dirty="0" err="1">
                <a:latin typeface="Times New Roman" panose="02020603050405020304" pitchFamily="18" charset="0"/>
                <a:cs typeface="Times New Roman" panose="02020603050405020304" pitchFamily="18" charset="0"/>
              </a:rPr>
              <a:t>behavior</a:t>
            </a:r>
            <a:r>
              <a:rPr lang="en-GB" sz="1400" dirty="0">
                <a:latin typeface="Times New Roman" panose="02020603050405020304" pitchFamily="18" charset="0"/>
                <a:cs typeface="Times New Roman" panose="02020603050405020304" pitchFamily="18" charset="0"/>
              </a:rPr>
              <a:t> to optimize strategies.</a:t>
            </a:r>
            <a:endParaRPr lang="en-IN"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F49B07D-F00B-3DB6-49B0-AF024C9811A7}"/>
              </a:ext>
            </a:extLst>
          </p:cNvPr>
          <p:cNvPicPr>
            <a:picLocks noChangeAspect="1"/>
          </p:cNvPicPr>
          <p:nvPr/>
        </p:nvPicPr>
        <p:blipFill>
          <a:blip r:embed="rId3"/>
          <a:stretch>
            <a:fillRect/>
          </a:stretch>
        </p:blipFill>
        <p:spPr>
          <a:xfrm>
            <a:off x="6155163" y="344658"/>
            <a:ext cx="2841126" cy="2227092"/>
          </a:xfrm>
          <a:prstGeom prst="rect">
            <a:avLst/>
          </a:prstGeom>
        </p:spPr>
      </p:pic>
      <p:sp>
        <p:nvSpPr>
          <p:cNvPr id="7" name="TextBox 6">
            <a:extLst>
              <a:ext uri="{FF2B5EF4-FFF2-40B4-BE49-F238E27FC236}">
                <a16:creationId xmlns:a16="http://schemas.microsoft.com/office/drawing/2014/main" id="{05A485AD-89B9-D3C7-00D6-3A253A8BB524}"/>
              </a:ext>
            </a:extLst>
          </p:cNvPr>
          <p:cNvSpPr txBox="1"/>
          <p:nvPr/>
        </p:nvSpPr>
        <p:spPr>
          <a:xfrm>
            <a:off x="6435969" y="2466243"/>
            <a:ext cx="2475914" cy="2462213"/>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Holiday 'o' dominates regular activities; leverage holidays 'a', 'b', and 'c' for targeted marketing, prioritize resource allocation for holiday 'o', explore growth potential through strategic initiatives for lesser holidays, and </a:t>
            </a:r>
            <a:r>
              <a:rPr lang="en-GB" sz="1400" dirty="0" err="1">
                <a:latin typeface="Times New Roman" panose="02020603050405020304" pitchFamily="18" charset="0"/>
                <a:cs typeface="Times New Roman" panose="02020603050405020304" pitchFamily="18" charset="0"/>
              </a:rPr>
              <a:t>analyze</a:t>
            </a:r>
            <a:r>
              <a:rPr lang="en-GB" sz="1400" dirty="0">
                <a:latin typeface="Times New Roman" panose="02020603050405020304" pitchFamily="18" charset="0"/>
                <a:cs typeface="Times New Roman" panose="02020603050405020304" pitchFamily="18" charset="0"/>
              </a:rPr>
              <a:t> consumer </a:t>
            </a:r>
            <a:r>
              <a:rPr lang="en-GB" sz="1400" dirty="0" err="1">
                <a:latin typeface="Times New Roman" panose="02020603050405020304" pitchFamily="18" charset="0"/>
                <a:cs typeface="Times New Roman" panose="02020603050405020304" pitchFamily="18" charset="0"/>
              </a:rPr>
              <a:t>behavior</a:t>
            </a:r>
            <a:r>
              <a:rPr lang="en-GB" sz="1400" dirty="0">
                <a:latin typeface="Times New Roman" panose="02020603050405020304" pitchFamily="18" charset="0"/>
                <a:cs typeface="Times New Roman" panose="02020603050405020304" pitchFamily="18" charset="0"/>
              </a:rPr>
              <a:t> for better insights.</a:t>
            </a:r>
          </a:p>
          <a:p>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4975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5" name="Text 3"/>
          <p:cNvSpPr/>
          <p:nvPr/>
        </p:nvSpPr>
        <p:spPr>
          <a:xfrm>
            <a:off x="1188720" y="925830"/>
            <a:ext cx="7315200" cy="514350"/>
          </a:xfrm>
          <a:prstGeom prst="rect">
            <a:avLst/>
          </a:prstGeom>
          <a:noFill/>
          <a:ln/>
        </p:spPr>
        <p:txBody>
          <a:bodyPr wrap="square" rtlCol="0" anchor="ctr"/>
          <a:lstStyle/>
          <a:p>
            <a:pPr marL="0" indent="0">
              <a:buNone/>
            </a:pPr>
            <a:endParaRPr lang="en-US" sz="2800" dirty="0"/>
          </a:p>
        </p:txBody>
      </p:sp>
      <p:sp>
        <p:nvSpPr>
          <p:cNvPr id="6" name="Text 4"/>
          <p:cNvSpPr/>
          <p:nvPr/>
        </p:nvSpPr>
        <p:spPr>
          <a:xfrm>
            <a:off x="1207008" y="1543050"/>
            <a:ext cx="7315200" cy="3343275"/>
          </a:xfrm>
          <a:prstGeom prst="rect">
            <a:avLst/>
          </a:prstGeom>
          <a:noFill/>
          <a:ln/>
        </p:spPr>
        <p:txBody>
          <a:bodyPr wrap="square" rtlCol="0" anchor="t"/>
          <a:lstStyle/>
          <a:p>
            <a:pPr marL="342900" indent="-342900" algn="just">
              <a:lnSpc>
                <a:spcPts val="2000"/>
              </a:lnSpc>
              <a:buSzPct val="100000"/>
              <a:buChar char="•"/>
            </a:pPr>
            <a:endParaRPr lang="en-US" sz="1200" dirty="0"/>
          </a:p>
        </p:txBody>
      </p:sp>
      <p:sp>
        <p:nvSpPr>
          <p:cNvPr id="8" name="TextBox 7">
            <a:extLst>
              <a:ext uri="{FF2B5EF4-FFF2-40B4-BE49-F238E27FC236}">
                <a16:creationId xmlns:a16="http://schemas.microsoft.com/office/drawing/2014/main" id="{FA6586C9-C83E-0ADB-A678-30408BF01F4A}"/>
              </a:ext>
            </a:extLst>
          </p:cNvPr>
          <p:cNvSpPr txBox="1"/>
          <p:nvPr/>
        </p:nvSpPr>
        <p:spPr>
          <a:xfrm>
            <a:off x="1899138" y="386997"/>
            <a:ext cx="5669280" cy="830997"/>
          </a:xfrm>
          <a:prstGeom prst="rect">
            <a:avLst/>
          </a:prstGeom>
          <a:noFill/>
        </p:spPr>
        <p:txBody>
          <a:bodyPr wrap="square">
            <a:spAutoFit/>
          </a:bodyPr>
          <a:lstStyle/>
          <a:p>
            <a:pPr algn="ctr"/>
            <a:r>
              <a:rPr lang="en-IN" sz="2400" b="1" i="0" dirty="0">
                <a:solidFill>
                  <a:srgbClr val="00B050"/>
                </a:solidFill>
                <a:effectLst/>
                <a:latin typeface="Times New Roman" panose="02020603050405020304" pitchFamily="18" charset="0"/>
                <a:cs typeface="Times New Roman" panose="02020603050405020304" pitchFamily="18" charset="0"/>
              </a:rPr>
              <a:t>Heatmap </a:t>
            </a:r>
            <a:r>
              <a:rPr lang="en-GB" sz="2400" b="1" dirty="0">
                <a:solidFill>
                  <a:srgbClr val="00B050"/>
                </a:solidFill>
                <a:effectLst/>
                <a:latin typeface="Times New Roman" panose="02020603050405020304" pitchFamily="18" charset="0"/>
                <a:cs typeface="Times New Roman" panose="02020603050405020304" pitchFamily="18" charset="0"/>
              </a:rPr>
              <a:t>Correlation between number of customers and Sales</a:t>
            </a:r>
          </a:p>
        </p:txBody>
      </p:sp>
      <p:pic>
        <p:nvPicPr>
          <p:cNvPr id="11" name="Picture 10">
            <a:extLst>
              <a:ext uri="{FF2B5EF4-FFF2-40B4-BE49-F238E27FC236}">
                <a16:creationId xmlns:a16="http://schemas.microsoft.com/office/drawing/2014/main" id="{AF3AFE45-FBD6-1144-AD66-6D19A9E88225}"/>
              </a:ext>
            </a:extLst>
          </p:cNvPr>
          <p:cNvPicPr>
            <a:picLocks noChangeAspect="1"/>
          </p:cNvPicPr>
          <p:nvPr/>
        </p:nvPicPr>
        <p:blipFill>
          <a:blip r:embed="rId3"/>
          <a:stretch>
            <a:fillRect/>
          </a:stretch>
        </p:blipFill>
        <p:spPr>
          <a:xfrm>
            <a:off x="111633" y="1440180"/>
            <a:ext cx="4752975" cy="3571875"/>
          </a:xfrm>
          <a:prstGeom prst="rect">
            <a:avLst/>
          </a:prstGeom>
        </p:spPr>
      </p:pic>
      <p:sp>
        <p:nvSpPr>
          <p:cNvPr id="13" name="TextBox 12">
            <a:extLst>
              <a:ext uri="{FF2B5EF4-FFF2-40B4-BE49-F238E27FC236}">
                <a16:creationId xmlns:a16="http://schemas.microsoft.com/office/drawing/2014/main" id="{314E1B61-4B4A-47F0-FA53-B41BE3A164A7}"/>
              </a:ext>
            </a:extLst>
          </p:cNvPr>
          <p:cNvSpPr txBox="1"/>
          <p:nvPr/>
        </p:nvSpPr>
        <p:spPr>
          <a:xfrm>
            <a:off x="5437163" y="1655981"/>
            <a:ext cx="3298874" cy="3293209"/>
          </a:xfrm>
          <a:prstGeom prst="rect">
            <a:avLst/>
          </a:prstGeom>
          <a:noFill/>
        </p:spPr>
        <p:txBody>
          <a:bodyPr wrap="square" rtlCol="0">
            <a:spAutoFit/>
          </a:bodyPr>
          <a:lstStyle/>
          <a:p>
            <a:r>
              <a:rPr lang="en-GB" sz="1600" b="1" dirty="0">
                <a:latin typeface="Times New Roman" panose="02020603050405020304" pitchFamily="18" charset="0"/>
                <a:cs typeface="Times New Roman" panose="02020603050405020304" pitchFamily="18" charset="0"/>
              </a:rPr>
              <a:t>Customer Insights &amp; Recommendations</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Key Findings</a:t>
            </a:r>
            <a:r>
              <a:rPr lang="en-GB" sz="1600" dirty="0">
                <a:latin typeface="Times New Roman" panose="02020603050405020304" pitchFamily="18" charset="0"/>
                <a:cs typeface="Times New Roman" panose="02020603050405020304" pitchFamily="18" charset="0"/>
              </a:rPr>
              <a:t>: A strong positive correlation (0.8947) between customers and sales indicates that increasing customer numbers drives sales; recommend investing in customer acquisition, enhancing retention strategies, utilizing data for targeted marketing, improving sales forecasting, and enhancing the overall customer experience.</a:t>
            </a:r>
          </a:p>
          <a:p>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243</TotalTime>
  <Words>1172</Words>
  <Application>Microsoft Office PowerPoint</Application>
  <PresentationFormat>On-screen Show (16:9)</PresentationFormat>
  <Paragraphs>89</Paragraphs>
  <Slides>18</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Century Gothic</vt:lpstr>
      <vt:lpstr>Times New Roman</vt:lpstr>
      <vt:lpstr>Wingdings 3</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pankaj devikar</cp:lastModifiedBy>
  <cp:revision>16</cp:revision>
  <dcterms:created xsi:type="dcterms:W3CDTF">2024-09-12T06:26:45Z</dcterms:created>
  <dcterms:modified xsi:type="dcterms:W3CDTF">2024-11-03T03:45:18Z</dcterms:modified>
</cp:coreProperties>
</file>